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20.xml" ContentType="application/vnd.openxmlformats-officedocument.presentationml.notesSlide+xml"/>
  <Override PartName="/ppt/ink/ink27.xml" ContentType="application/inkml+xml"/>
  <Override PartName="/ppt/notesSlides/notesSlide21.xml" ContentType="application/vnd.openxmlformats-officedocument.presentationml.notesSlide+xml"/>
  <Override PartName="/ppt/ink/ink28.xml" ContentType="application/inkml+xml"/>
  <Override PartName="/ppt/notesSlides/notesSlide22.xml" ContentType="application/vnd.openxmlformats-officedocument.presentationml.notesSlide+xml"/>
  <Override PartName="/ppt/ink/ink29.xml" ContentType="application/inkml+xml"/>
  <Override PartName="/ppt/notesSlides/notesSlide23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24.xml" ContentType="application/vnd.openxmlformats-officedocument.presentationml.notesSlide+xml"/>
  <Override PartName="/ppt/ink/ink44.xml" ContentType="application/inkml+xml"/>
  <Override PartName="/ppt/notesSlides/notesSlide25.xml" ContentType="application/vnd.openxmlformats-officedocument.presentationml.notesSlide+xml"/>
  <Override PartName="/ppt/ink/ink45.xml" ContentType="application/inkml+xml"/>
  <Override PartName="/ppt/notesSlides/notesSlide26.xml" ContentType="application/vnd.openxmlformats-officedocument.presentationml.notesSlide+xml"/>
  <Override PartName="/ppt/ink/ink46.xml" ContentType="application/inkml+xml"/>
  <Override PartName="/ppt/notesSlides/notesSlide27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28.xml" ContentType="application/vnd.openxmlformats-officedocument.presentationml.notesSlide+xml"/>
  <Override PartName="/ppt/ink/ink59.xml" ContentType="application/inkml+xml"/>
  <Override PartName="/ppt/notesSlides/notesSlide29.xml" ContentType="application/vnd.openxmlformats-officedocument.presentationml.notesSlide+xml"/>
  <Override PartName="/ppt/ink/ink60.xml" ContentType="application/inkml+xml"/>
  <Override PartName="/ppt/notesSlides/notesSlide30.xml" ContentType="application/vnd.openxmlformats-officedocument.presentationml.notesSlide+xml"/>
  <Override PartName="/ppt/ink/ink61.xml" ContentType="application/inkml+xml"/>
  <Override PartName="/ppt/notesSlides/notesSlide31.xml" ContentType="application/vnd.openxmlformats-officedocument.presentationml.notesSlide+xml"/>
  <Override PartName="/ppt/ink/ink62.xml" ContentType="application/inkml+xml"/>
  <Override PartName="/ppt/notesSlides/notesSlide32.xml" ContentType="application/vnd.openxmlformats-officedocument.presentationml.notesSlide+xml"/>
  <Override PartName="/ppt/ink/ink63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64.xml" ContentType="application/inkml+xml"/>
  <Override PartName="/ppt/notesSlides/notesSlide35.xml" ContentType="application/vnd.openxmlformats-officedocument.presentationml.notesSlide+xml"/>
  <Override PartName="/ppt/ink/ink65.xml" ContentType="application/inkml+xml"/>
  <Override PartName="/ppt/notesSlides/notesSlide36.xml" ContentType="application/vnd.openxmlformats-officedocument.presentationml.notesSlide+xml"/>
  <Override PartName="/ppt/ink/ink66.xml" ContentType="application/inkml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42"/>
  </p:notesMasterIdLst>
  <p:sldIdLst>
    <p:sldId id="256" r:id="rId5"/>
    <p:sldId id="303" r:id="rId6"/>
    <p:sldId id="304" r:id="rId7"/>
    <p:sldId id="305" r:id="rId8"/>
    <p:sldId id="306" r:id="rId9"/>
    <p:sldId id="282" r:id="rId10"/>
    <p:sldId id="257" r:id="rId11"/>
    <p:sldId id="279" r:id="rId12"/>
    <p:sldId id="280" r:id="rId13"/>
    <p:sldId id="281" r:id="rId14"/>
    <p:sldId id="283" r:id="rId15"/>
    <p:sldId id="285" r:id="rId16"/>
    <p:sldId id="302" r:id="rId17"/>
    <p:sldId id="307" r:id="rId18"/>
    <p:sldId id="308" r:id="rId19"/>
    <p:sldId id="295" r:id="rId20"/>
    <p:sldId id="293" r:id="rId21"/>
    <p:sldId id="309" r:id="rId22"/>
    <p:sldId id="301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278" r:id="rId4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3"/>
      <p:bold r:id="rId44"/>
      <p:italic r:id="rId45"/>
      <p:boldItalic r:id="rId46"/>
    </p:embeddedFont>
    <p:embeddedFont>
      <p:font typeface="Barlow Light" panose="00000400000000000000" pitchFamily="2" charset="0"/>
      <p:regular r:id="rId47"/>
      <p:bold r:id="rId48"/>
      <p:italic r:id="rId49"/>
      <p:boldItalic r:id="rId50"/>
    </p:embeddedFont>
    <p:embeddedFont>
      <p:font typeface="Barlow SemiBold" panose="00000700000000000000" pitchFamily="2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B7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80860-1E72-25A7-B661-D5C1B263487A}" v="1" dt="2023-06-30T14:41:24.520"/>
    <p1510:client id="{7F100DB0-8794-42F4-AF56-2085F7698B2F}" v="212" dt="2023-06-30T00:01:54.433"/>
  </p1510:revLst>
</p1510:revInfo>
</file>

<file path=ppt/tableStyles.xml><?xml version="1.0" encoding="utf-8"?>
<a:tblStyleLst xmlns:a="http://schemas.openxmlformats.org/drawingml/2006/main" def="{9ECAE4DE-9ACE-4FB5-8050-54A7DB4D5D50}">
  <a:tblStyle styleId="{9ECAE4DE-9ACE-4FB5-8050-54A7DB4D5D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 snapToGrid="0" showGuides="1">
      <p:cViewPr>
        <p:scale>
          <a:sx n="100" d="100"/>
          <a:sy n="100" d="100"/>
        </p:scale>
        <p:origin x="94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Francisco Hernandez Cardona" userId="S::jf.hernandezc@uniandes.edu.co::e324f2c1-62bf-483b-9dc2-0defdb7b5dbb" providerId="AD" clId="Web-{18680860-1E72-25A7-B661-D5C1B263487A}"/>
    <pc:docChg chg="modSld">
      <pc:chgData name="Juan Francisco Hernandez Cardona" userId="S::jf.hernandezc@uniandes.edu.co::e324f2c1-62bf-483b-9dc2-0defdb7b5dbb" providerId="AD" clId="Web-{18680860-1E72-25A7-B661-D5C1B263487A}" dt="2023-06-30T14:41:24.520" v="0" actId="20577"/>
      <pc:docMkLst>
        <pc:docMk/>
      </pc:docMkLst>
      <pc:sldChg chg="modSp">
        <pc:chgData name="Juan Francisco Hernandez Cardona" userId="S::jf.hernandezc@uniandes.edu.co::e324f2c1-62bf-483b-9dc2-0defdb7b5dbb" providerId="AD" clId="Web-{18680860-1E72-25A7-B661-D5C1B263487A}" dt="2023-06-30T14:41:24.520" v="0" actId="20577"/>
        <pc:sldMkLst>
          <pc:docMk/>
          <pc:sldMk cId="2943324030" sldId="303"/>
        </pc:sldMkLst>
        <pc:spChg chg="mod">
          <ac:chgData name="Juan Francisco Hernandez Cardona" userId="S::jf.hernandezc@uniandes.edu.co::e324f2c1-62bf-483b-9dc2-0defdb7b5dbb" providerId="AD" clId="Web-{18680860-1E72-25A7-B661-D5C1B263487A}" dt="2023-06-30T14:41:24.520" v="0" actId="20577"/>
          <ac:spMkLst>
            <pc:docMk/>
            <pc:sldMk cId="2943324030" sldId="303"/>
            <ac:spMk id="530" creationId="{00000000-0000-0000-0000-000000000000}"/>
          </ac:spMkLst>
        </pc:spChg>
      </pc:sldChg>
    </pc:docChg>
  </pc:docChgLst>
  <pc:docChgLst>
    <pc:chgData name="Juan Francisco Hernandez Cardona" userId="e324f2c1-62bf-483b-9dc2-0defdb7b5dbb" providerId="ADAL" clId="{534556F2-8CD0-4455-ACA2-E7DB28F5A36C}"/>
    <pc:docChg chg="undo redo custSel addSld delSld modSld sldOrd">
      <pc:chgData name="Juan Francisco Hernandez Cardona" userId="e324f2c1-62bf-483b-9dc2-0defdb7b5dbb" providerId="ADAL" clId="{534556F2-8CD0-4455-ACA2-E7DB28F5A36C}" dt="2023-05-19T20:10:49.498" v="4164" actId="20577"/>
      <pc:docMkLst>
        <pc:docMk/>
      </pc:docMkLst>
      <pc:sldChg chg="modSp mod">
        <pc:chgData name="Juan Francisco Hernandez Cardona" userId="e324f2c1-62bf-483b-9dc2-0defdb7b5dbb" providerId="ADAL" clId="{534556F2-8CD0-4455-ACA2-E7DB28F5A36C}" dt="2023-05-19T03:21:31.601" v="58" actId="1076"/>
        <pc:sldMkLst>
          <pc:docMk/>
          <pc:sldMk cId="0" sldId="256"/>
        </pc:sldMkLst>
        <pc:spChg chg="mod">
          <ac:chgData name="Juan Francisco Hernandez Cardona" userId="e324f2c1-62bf-483b-9dc2-0defdb7b5dbb" providerId="ADAL" clId="{534556F2-8CD0-4455-ACA2-E7DB28F5A36C}" dt="2023-05-19T03:21:31.601" v="58" actId="1076"/>
          <ac:spMkLst>
            <pc:docMk/>
            <pc:sldMk cId="0" sldId="256"/>
            <ac:spMk id="13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03:21:26.372" v="57" actId="120"/>
          <ac:spMkLst>
            <pc:docMk/>
            <pc:sldMk cId="0" sldId="256"/>
            <ac:spMk id="516" creationId="{00000000-0000-0000-0000-000000000000}"/>
          </ac:spMkLst>
        </pc:spChg>
      </pc:sldChg>
      <pc:sldChg chg="addSp delSp modSp mod">
        <pc:chgData name="Juan Francisco Hernandez Cardona" userId="e324f2c1-62bf-483b-9dc2-0defdb7b5dbb" providerId="ADAL" clId="{534556F2-8CD0-4455-ACA2-E7DB28F5A36C}" dt="2023-05-19T17:50:11.640" v="2071" actId="20577"/>
        <pc:sldMkLst>
          <pc:docMk/>
          <pc:sldMk cId="0" sldId="257"/>
        </pc:sldMkLst>
        <pc:spChg chg="del">
          <ac:chgData name="Juan Francisco Hernandez Cardona" userId="e324f2c1-62bf-483b-9dc2-0defdb7b5dbb" providerId="ADAL" clId="{534556F2-8CD0-4455-ACA2-E7DB28F5A36C}" dt="2023-05-19T16:46:49.833" v="1211" actId="478"/>
          <ac:spMkLst>
            <pc:docMk/>
            <pc:sldMk cId="0" sldId="257"/>
            <ac:spMk id="3" creationId="{8549FF42-36EC-E342-84AB-5513FB5B7218}"/>
          </ac:spMkLst>
        </pc:spChg>
        <pc:spChg chg="del">
          <ac:chgData name="Juan Francisco Hernandez Cardona" userId="e324f2c1-62bf-483b-9dc2-0defdb7b5dbb" providerId="ADAL" clId="{534556F2-8CD0-4455-ACA2-E7DB28F5A36C}" dt="2023-05-19T16:46:46.570" v="1210" actId="478"/>
          <ac:spMkLst>
            <pc:docMk/>
            <pc:sldMk cId="0" sldId="257"/>
            <ac:spMk id="5" creationId="{E2D0BE69-CF2D-FD42-AD6F-1B40E54940F5}"/>
          </ac:spMkLst>
        </pc:spChg>
        <pc:spChg chg="mod">
          <ac:chgData name="Juan Francisco Hernandez Cardona" userId="e324f2c1-62bf-483b-9dc2-0defdb7b5dbb" providerId="ADAL" clId="{534556F2-8CD0-4455-ACA2-E7DB28F5A36C}" dt="2023-05-19T17:50:11.640" v="2071" actId="20577"/>
          <ac:spMkLst>
            <pc:docMk/>
            <pc:sldMk cId="0" sldId="257"/>
            <ac:spMk id="7" creationId="{420858AE-ECCE-0649-842B-1162E9FB2AF2}"/>
          </ac:spMkLst>
        </pc:spChg>
        <pc:spChg chg="add del">
          <ac:chgData name="Juan Francisco Hernandez Cardona" userId="e324f2c1-62bf-483b-9dc2-0defdb7b5dbb" providerId="ADAL" clId="{534556F2-8CD0-4455-ACA2-E7DB28F5A36C}" dt="2023-05-19T16:55:20.089" v="1231"/>
          <ac:spMkLst>
            <pc:docMk/>
            <pc:sldMk cId="0" sldId="257"/>
            <ac:spMk id="9" creationId="{6D9273FF-C3BD-1305-C0FC-F69C66B57D52}"/>
          </ac:spMkLst>
        </pc:spChg>
        <pc:spChg chg="mod">
          <ac:chgData name="Juan Francisco Hernandez Cardona" userId="e324f2c1-62bf-483b-9dc2-0defdb7b5dbb" providerId="ADAL" clId="{534556F2-8CD0-4455-ACA2-E7DB28F5A36C}" dt="2023-05-19T16:42:51.825" v="1135" actId="20577"/>
          <ac:spMkLst>
            <pc:docMk/>
            <pc:sldMk cId="0" sldId="257"/>
            <ac:spMk id="521" creationId="{00000000-0000-0000-0000-000000000000}"/>
          </ac:spMkLst>
        </pc:spChg>
        <pc:picChg chg="add del mod">
          <ac:chgData name="Juan Francisco Hernandez Cardona" userId="e324f2c1-62bf-483b-9dc2-0defdb7b5dbb" providerId="ADAL" clId="{534556F2-8CD0-4455-ACA2-E7DB28F5A36C}" dt="2023-05-19T16:47:57.969" v="1220" actId="478"/>
          <ac:picMkLst>
            <pc:docMk/>
            <pc:sldMk cId="0" sldId="257"/>
            <ac:picMk id="4" creationId="{A485BF5A-B1D9-1204-D9C1-8A1129689365}"/>
          </ac:picMkLst>
        </pc:picChg>
        <pc:picChg chg="add del mod modCrop">
          <ac:chgData name="Juan Francisco Hernandez Cardona" userId="e324f2c1-62bf-483b-9dc2-0defdb7b5dbb" providerId="ADAL" clId="{534556F2-8CD0-4455-ACA2-E7DB28F5A36C}" dt="2023-05-19T16:55:36.713" v="1240" actId="478"/>
          <ac:picMkLst>
            <pc:docMk/>
            <pc:sldMk cId="0" sldId="257"/>
            <ac:picMk id="8" creationId="{26C38ECE-EE7A-96A5-5EF8-5195A706B334}"/>
          </ac:picMkLst>
        </pc:picChg>
        <pc:picChg chg="add mod">
          <ac:chgData name="Juan Francisco Hernandez Cardona" userId="e324f2c1-62bf-483b-9dc2-0defdb7b5dbb" providerId="ADAL" clId="{534556F2-8CD0-4455-ACA2-E7DB28F5A36C}" dt="2023-05-19T16:56:01.328" v="1245" actId="1076"/>
          <ac:picMkLst>
            <pc:docMk/>
            <pc:sldMk cId="0" sldId="257"/>
            <ac:picMk id="10" creationId="{EB1626DF-E8D0-B40F-3AF3-05522E685CF1}"/>
          </ac:picMkLst>
        </pc:picChg>
      </pc:sldChg>
      <pc:sldChg chg="del">
        <pc:chgData name="Juan Francisco Hernandez Cardona" userId="e324f2c1-62bf-483b-9dc2-0defdb7b5dbb" providerId="ADAL" clId="{534556F2-8CD0-4455-ACA2-E7DB28F5A36C}" dt="2023-05-19T20:04:36.713" v="3743" actId="47"/>
        <pc:sldMkLst>
          <pc:docMk/>
          <pc:sldMk cId="0" sldId="258"/>
        </pc:sldMkLst>
      </pc:sldChg>
      <pc:sldChg chg="del">
        <pc:chgData name="Juan Francisco Hernandez Cardona" userId="e324f2c1-62bf-483b-9dc2-0defdb7b5dbb" providerId="ADAL" clId="{534556F2-8CD0-4455-ACA2-E7DB28F5A36C}" dt="2023-05-19T20:04:36.713" v="3743" actId="47"/>
        <pc:sldMkLst>
          <pc:docMk/>
          <pc:sldMk cId="0" sldId="261"/>
        </pc:sldMkLst>
      </pc:sldChg>
      <pc:sldChg chg="del">
        <pc:chgData name="Juan Francisco Hernandez Cardona" userId="e324f2c1-62bf-483b-9dc2-0defdb7b5dbb" providerId="ADAL" clId="{534556F2-8CD0-4455-ACA2-E7DB28F5A36C}" dt="2023-05-19T20:04:36.713" v="3743" actId="47"/>
        <pc:sldMkLst>
          <pc:docMk/>
          <pc:sldMk cId="0" sldId="262"/>
        </pc:sldMkLst>
      </pc:sldChg>
      <pc:sldChg chg="del">
        <pc:chgData name="Juan Francisco Hernandez Cardona" userId="e324f2c1-62bf-483b-9dc2-0defdb7b5dbb" providerId="ADAL" clId="{534556F2-8CD0-4455-ACA2-E7DB28F5A36C}" dt="2023-05-19T20:04:36.713" v="3743" actId="47"/>
        <pc:sldMkLst>
          <pc:docMk/>
          <pc:sldMk cId="0" sldId="263"/>
        </pc:sldMkLst>
      </pc:sldChg>
      <pc:sldChg chg="del">
        <pc:chgData name="Juan Francisco Hernandez Cardona" userId="e324f2c1-62bf-483b-9dc2-0defdb7b5dbb" providerId="ADAL" clId="{534556F2-8CD0-4455-ACA2-E7DB28F5A36C}" dt="2023-05-19T20:04:36.713" v="3743" actId="47"/>
        <pc:sldMkLst>
          <pc:docMk/>
          <pc:sldMk cId="0" sldId="264"/>
        </pc:sldMkLst>
      </pc:sldChg>
      <pc:sldChg chg="del">
        <pc:chgData name="Juan Francisco Hernandez Cardona" userId="e324f2c1-62bf-483b-9dc2-0defdb7b5dbb" providerId="ADAL" clId="{534556F2-8CD0-4455-ACA2-E7DB28F5A36C}" dt="2023-05-19T20:04:36.713" v="3743" actId="47"/>
        <pc:sldMkLst>
          <pc:docMk/>
          <pc:sldMk cId="0" sldId="267"/>
        </pc:sldMkLst>
      </pc:sldChg>
      <pc:sldChg chg="modSp del mod">
        <pc:chgData name="Juan Francisco Hernandez Cardona" userId="e324f2c1-62bf-483b-9dc2-0defdb7b5dbb" providerId="ADAL" clId="{534556F2-8CD0-4455-ACA2-E7DB28F5A36C}" dt="2023-05-19T20:04:36.713" v="3743" actId="47"/>
        <pc:sldMkLst>
          <pc:docMk/>
          <pc:sldMk cId="0" sldId="268"/>
        </pc:sldMkLst>
        <pc:graphicFrameChg chg="mod modGraphic">
          <ac:chgData name="Juan Francisco Hernandez Cardona" userId="e324f2c1-62bf-483b-9dc2-0defdb7b5dbb" providerId="ADAL" clId="{534556F2-8CD0-4455-ACA2-E7DB28F5A36C}" dt="2023-05-19T19:22:13.021" v="2946" actId="20577"/>
          <ac:graphicFrameMkLst>
            <pc:docMk/>
            <pc:sldMk cId="0" sldId="268"/>
            <ac:graphicFrameMk id="628" creationId="{00000000-0000-0000-0000-000000000000}"/>
          </ac:graphicFrameMkLst>
        </pc:graphicFrameChg>
      </pc:sldChg>
      <pc:sldChg chg="del">
        <pc:chgData name="Juan Francisco Hernandez Cardona" userId="e324f2c1-62bf-483b-9dc2-0defdb7b5dbb" providerId="ADAL" clId="{534556F2-8CD0-4455-ACA2-E7DB28F5A36C}" dt="2023-05-19T20:04:36.713" v="3743" actId="47"/>
        <pc:sldMkLst>
          <pc:docMk/>
          <pc:sldMk cId="0" sldId="272"/>
        </pc:sldMkLst>
      </pc:sldChg>
      <pc:sldChg chg="del">
        <pc:chgData name="Juan Francisco Hernandez Cardona" userId="e324f2c1-62bf-483b-9dc2-0defdb7b5dbb" providerId="ADAL" clId="{534556F2-8CD0-4455-ACA2-E7DB28F5A36C}" dt="2023-05-19T20:04:36.713" v="3743" actId="47"/>
        <pc:sldMkLst>
          <pc:docMk/>
          <pc:sldMk cId="0" sldId="273"/>
        </pc:sldMkLst>
      </pc:sldChg>
      <pc:sldChg chg="del">
        <pc:chgData name="Juan Francisco Hernandez Cardona" userId="e324f2c1-62bf-483b-9dc2-0defdb7b5dbb" providerId="ADAL" clId="{534556F2-8CD0-4455-ACA2-E7DB28F5A36C}" dt="2023-05-19T20:04:36.713" v="3743" actId="47"/>
        <pc:sldMkLst>
          <pc:docMk/>
          <pc:sldMk cId="0" sldId="275"/>
        </pc:sldMkLst>
      </pc:sldChg>
      <pc:sldChg chg="del">
        <pc:chgData name="Juan Francisco Hernandez Cardona" userId="e324f2c1-62bf-483b-9dc2-0defdb7b5dbb" providerId="ADAL" clId="{534556F2-8CD0-4455-ACA2-E7DB28F5A36C}" dt="2023-05-19T20:04:36.713" v="3743" actId="47"/>
        <pc:sldMkLst>
          <pc:docMk/>
          <pc:sldMk cId="0" sldId="276"/>
        </pc:sldMkLst>
      </pc:sldChg>
      <pc:sldChg chg="addSp modSp mod">
        <pc:chgData name="Juan Francisco Hernandez Cardona" userId="e324f2c1-62bf-483b-9dc2-0defdb7b5dbb" providerId="ADAL" clId="{534556F2-8CD0-4455-ACA2-E7DB28F5A36C}" dt="2023-05-19T20:10:49.498" v="4164" actId="20577"/>
        <pc:sldMkLst>
          <pc:docMk/>
          <pc:sldMk cId="0" sldId="277"/>
        </pc:sldMkLst>
        <pc:spChg chg="mod">
          <ac:chgData name="Juan Francisco Hernandez Cardona" userId="e324f2c1-62bf-483b-9dc2-0defdb7b5dbb" providerId="ADAL" clId="{534556F2-8CD0-4455-ACA2-E7DB28F5A36C}" dt="2023-05-19T20:08:40.795" v="4026" actId="20577"/>
          <ac:spMkLst>
            <pc:docMk/>
            <pc:sldMk cId="0" sldId="277"/>
            <ac:spMk id="740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20:10:49.498" v="4164" actId="20577"/>
          <ac:spMkLst>
            <pc:docMk/>
            <pc:sldMk cId="0" sldId="277"/>
            <ac:spMk id="747" creationId="{00000000-0000-0000-0000-000000000000}"/>
          </ac:spMkLst>
        </pc:spChg>
        <pc:picChg chg="add mod">
          <ac:chgData name="Juan Francisco Hernandez Cardona" userId="e324f2c1-62bf-483b-9dc2-0defdb7b5dbb" providerId="ADAL" clId="{534556F2-8CD0-4455-ACA2-E7DB28F5A36C}" dt="2023-05-19T20:09:37.158" v="4037" actId="1076"/>
          <ac:picMkLst>
            <pc:docMk/>
            <pc:sldMk cId="0" sldId="277"/>
            <ac:picMk id="3" creationId="{C7D7F3F7-B335-AFBC-294B-A9ECB26FACB4}"/>
          </ac:picMkLst>
        </pc:picChg>
      </pc:sldChg>
      <pc:sldChg chg="modSp add mod">
        <pc:chgData name="Juan Francisco Hernandez Cardona" userId="e324f2c1-62bf-483b-9dc2-0defdb7b5dbb" providerId="ADAL" clId="{534556F2-8CD0-4455-ACA2-E7DB28F5A36C}" dt="2023-05-19T14:43:43.127" v="303" actId="20577"/>
        <pc:sldMkLst>
          <pc:docMk/>
          <pc:sldMk cId="2292642365" sldId="279"/>
        </pc:sldMkLst>
        <pc:spChg chg="mod">
          <ac:chgData name="Juan Francisco Hernandez Cardona" userId="e324f2c1-62bf-483b-9dc2-0defdb7b5dbb" providerId="ADAL" clId="{534556F2-8CD0-4455-ACA2-E7DB28F5A36C}" dt="2023-05-19T14:43:31.497" v="278" actId="20577"/>
          <ac:spMkLst>
            <pc:docMk/>
            <pc:sldMk cId="2292642365" sldId="279"/>
            <ac:spMk id="530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4:43:43.127" v="303" actId="20577"/>
          <ac:spMkLst>
            <pc:docMk/>
            <pc:sldMk cId="2292642365" sldId="279"/>
            <ac:spMk id="531" creationId="{00000000-0000-0000-0000-000000000000}"/>
          </ac:spMkLst>
        </pc:spChg>
      </pc:sldChg>
      <pc:sldChg chg="addSp delSp modSp add mod">
        <pc:chgData name="Juan Francisco Hernandez Cardona" userId="e324f2c1-62bf-483b-9dc2-0defdb7b5dbb" providerId="ADAL" clId="{534556F2-8CD0-4455-ACA2-E7DB28F5A36C}" dt="2023-05-19T16:26:21.098" v="808" actId="20577"/>
        <pc:sldMkLst>
          <pc:docMk/>
          <pc:sldMk cId="2698823959" sldId="280"/>
        </pc:sldMkLst>
        <pc:spChg chg="add del">
          <ac:chgData name="Juan Francisco Hernandez Cardona" userId="e324f2c1-62bf-483b-9dc2-0defdb7b5dbb" providerId="ADAL" clId="{534556F2-8CD0-4455-ACA2-E7DB28F5A36C}" dt="2023-05-19T14:42:41.904" v="271"/>
          <ac:spMkLst>
            <pc:docMk/>
            <pc:sldMk cId="2698823959" sldId="280"/>
            <ac:spMk id="2" creationId="{6C4AFDFB-D1E0-9BFC-C312-C42BA60D0A79}"/>
          </ac:spMkLst>
        </pc:spChg>
        <pc:spChg chg="mod">
          <ac:chgData name="Juan Francisco Hernandez Cardona" userId="e324f2c1-62bf-483b-9dc2-0defdb7b5dbb" providerId="ADAL" clId="{534556F2-8CD0-4455-ACA2-E7DB28F5A36C}" dt="2023-05-19T14:32:13.063" v="134" actId="20577"/>
          <ac:spMkLst>
            <pc:docMk/>
            <pc:sldMk cId="2698823959" sldId="280"/>
            <ac:spMk id="557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6:26:21.098" v="808" actId="20577"/>
          <ac:spMkLst>
            <pc:docMk/>
            <pc:sldMk cId="2698823959" sldId="280"/>
            <ac:spMk id="558" creationId="{00000000-0000-0000-0000-000000000000}"/>
          </ac:spMkLst>
        </pc:spChg>
        <pc:spChg chg="del">
          <ac:chgData name="Juan Francisco Hernandez Cardona" userId="e324f2c1-62bf-483b-9dc2-0defdb7b5dbb" providerId="ADAL" clId="{534556F2-8CD0-4455-ACA2-E7DB28F5A36C}" dt="2023-05-19T14:42:37.217" v="269" actId="478"/>
          <ac:spMkLst>
            <pc:docMk/>
            <pc:sldMk cId="2698823959" sldId="280"/>
            <ac:spMk id="559" creationId="{00000000-0000-0000-0000-000000000000}"/>
          </ac:spMkLst>
        </pc:spChg>
        <pc:spChg chg="del">
          <ac:chgData name="Juan Francisco Hernandez Cardona" userId="e324f2c1-62bf-483b-9dc2-0defdb7b5dbb" providerId="ADAL" clId="{534556F2-8CD0-4455-ACA2-E7DB28F5A36C}" dt="2023-05-19T14:42:37.217" v="269" actId="478"/>
          <ac:spMkLst>
            <pc:docMk/>
            <pc:sldMk cId="2698823959" sldId="280"/>
            <ac:spMk id="568" creationId="{00000000-0000-0000-0000-000000000000}"/>
          </ac:spMkLst>
        </pc:spChg>
        <pc:spChg chg="del">
          <ac:chgData name="Juan Francisco Hernandez Cardona" userId="e324f2c1-62bf-483b-9dc2-0defdb7b5dbb" providerId="ADAL" clId="{534556F2-8CD0-4455-ACA2-E7DB28F5A36C}" dt="2023-05-19T14:42:37.217" v="269" actId="478"/>
          <ac:spMkLst>
            <pc:docMk/>
            <pc:sldMk cId="2698823959" sldId="280"/>
            <ac:spMk id="569" creationId="{00000000-0000-0000-0000-000000000000}"/>
          </ac:spMkLst>
        </pc:spChg>
        <pc:spChg chg="del">
          <ac:chgData name="Juan Francisco Hernandez Cardona" userId="e324f2c1-62bf-483b-9dc2-0defdb7b5dbb" providerId="ADAL" clId="{534556F2-8CD0-4455-ACA2-E7DB28F5A36C}" dt="2023-05-19T14:42:37.217" v="269" actId="478"/>
          <ac:spMkLst>
            <pc:docMk/>
            <pc:sldMk cId="2698823959" sldId="280"/>
            <ac:spMk id="570" creationId="{00000000-0000-0000-0000-000000000000}"/>
          </ac:spMkLst>
        </pc:spChg>
        <pc:spChg chg="del">
          <ac:chgData name="Juan Francisco Hernandez Cardona" userId="e324f2c1-62bf-483b-9dc2-0defdb7b5dbb" providerId="ADAL" clId="{534556F2-8CD0-4455-ACA2-E7DB28F5A36C}" dt="2023-05-19T14:42:37.217" v="269" actId="478"/>
          <ac:spMkLst>
            <pc:docMk/>
            <pc:sldMk cId="2698823959" sldId="280"/>
            <ac:spMk id="571" creationId="{00000000-0000-0000-0000-000000000000}"/>
          </ac:spMkLst>
        </pc:spChg>
        <pc:grpChg chg="del">
          <ac:chgData name="Juan Francisco Hernandez Cardona" userId="e324f2c1-62bf-483b-9dc2-0defdb7b5dbb" providerId="ADAL" clId="{534556F2-8CD0-4455-ACA2-E7DB28F5A36C}" dt="2023-05-19T14:42:37.217" v="269" actId="478"/>
          <ac:grpSpMkLst>
            <pc:docMk/>
            <pc:sldMk cId="2698823959" sldId="280"/>
            <ac:grpSpMk id="560" creationId="{00000000-0000-0000-0000-000000000000}"/>
          </ac:grpSpMkLst>
        </pc:grpChg>
        <pc:grpChg chg="del">
          <ac:chgData name="Juan Francisco Hernandez Cardona" userId="e324f2c1-62bf-483b-9dc2-0defdb7b5dbb" providerId="ADAL" clId="{534556F2-8CD0-4455-ACA2-E7DB28F5A36C}" dt="2023-05-19T14:42:37.217" v="269" actId="478"/>
          <ac:grpSpMkLst>
            <pc:docMk/>
            <pc:sldMk cId="2698823959" sldId="280"/>
            <ac:grpSpMk id="563" creationId="{00000000-0000-0000-0000-000000000000}"/>
          </ac:grpSpMkLst>
        </pc:grpChg>
        <pc:picChg chg="add mod">
          <ac:chgData name="Juan Francisco Hernandez Cardona" userId="e324f2c1-62bf-483b-9dc2-0defdb7b5dbb" providerId="ADAL" clId="{534556F2-8CD0-4455-ACA2-E7DB28F5A36C}" dt="2023-05-19T14:42:58.816" v="277" actId="14100"/>
          <ac:picMkLst>
            <pc:docMk/>
            <pc:sldMk cId="2698823959" sldId="280"/>
            <ac:picMk id="3" creationId="{F2ED928C-B134-5379-5E20-5405EB744703}"/>
          </ac:picMkLst>
        </pc:picChg>
      </pc:sldChg>
      <pc:sldChg chg="modSp add mod">
        <pc:chgData name="Juan Francisco Hernandez Cardona" userId="e324f2c1-62bf-483b-9dc2-0defdb7b5dbb" providerId="ADAL" clId="{534556F2-8CD0-4455-ACA2-E7DB28F5A36C}" dt="2023-05-19T17:48:50.234" v="2070" actId="20577"/>
        <pc:sldMkLst>
          <pc:docMk/>
          <pc:sldMk cId="2565819234" sldId="281"/>
        </pc:sldMkLst>
        <pc:spChg chg="mod">
          <ac:chgData name="Juan Francisco Hernandez Cardona" userId="e324f2c1-62bf-483b-9dc2-0defdb7b5dbb" providerId="ADAL" clId="{534556F2-8CD0-4455-ACA2-E7DB28F5A36C}" dt="2023-05-19T16:31:39.404" v="1018" actId="20577"/>
          <ac:spMkLst>
            <pc:docMk/>
            <pc:sldMk cId="2565819234" sldId="281"/>
            <ac:spMk id="667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6:31:15.667" v="997" actId="20577"/>
          <ac:spMkLst>
            <pc:docMk/>
            <pc:sldMk cId="2565819234" sldId="281"/>
            <ac:spMk id="671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6:30:17.251" v="880" actId="20577"/>
          <ac:spMkLst>
            <pc:docMk/>
            <pc:sldMk cId="2565819234" sldId="281"/>
            <ac:spMk id="675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7:48:50.234" v="2070" actId="20577"/>
          <ac:spMkLst>
            <pc:docMk/>
            <pc:sldMk cId="2565819234" sldId="281"/>
            <ac:spMk id="681" creationId="{00000000-0000-0000-0000-000000000000}"/>
          </ac:spMkLst>
        </pc:spChg>
      </pc:sldChg>
      <pc:sldChg chg="modSp add mod">
        <pc:chgData name="Juan Francisco Hernandez Cardona" userId="e324f2c1-62bf-483b-9dc2-0defdb7b5dbb" providerId="ADAL" clId="{534556F2-8CD0-4455-ACA2-E7DB28F5A36C}" dt="2023-05-19T16:41:17.043" v="1074" actId="20577"/>
        <pc:sldMkLst>
          <pc:docMk/>
          <pc:sldMk cId="4241920217" sldId="282"/>
        </pc:sldMkLst>
        <pc:spChg chg="mod">
          <ac:chgData name="Juan Francisco Hernandez Cardona" userId="e324f2c1-62bf-483b-9dc2-0defdb7b5dbb" providerId="ADAL" clId="{534556F2-8CD0-4455-ACA2-E7DB28F5A36C}" dt="2023-05-19T16:34:40.195" v="1052" actId="20577"/>
          <ac:spMkLst>
            <pc:docMk/>
            <pc:sldMk cId="4241920217" sldId="282"/>
            <ac:spMk id="530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6:41:17.043" v="1074" actId="20577"/>
          <ac:spMkLst>
            <pc:docMk/>
            <pc:sldMk cId="4241920217" sldId="282"/>
            <ac:spMk id="531" creationId="{00000000-0000-0000-0000-000000000000}"/>
          </ac:spMkLst>
        </pc:spChg>
      </pc:sldChg>
      <pc:sldChg chg="modSp add mod">
        <pc:chgData name="Juan Francisco Hernandez Cardona" userId="e324f2c1-62bf-483b-9dc2-0defdb7b5dbb" providerId="ADAL" clId="{534556F2-8CD0-4455-ACA2-E7DB28F5A36C}" dt="2023-05-19T17:07:23.530" v="1536" actId="20577"/>
        <pc:sldMkLst>
          <pc:docMk/>
          <pc:sldMk cId="1592956544" sldId="283"/>
        </pc:sldMkLst>
        <pc:spChg chg="mod">
          <ac:chgData name="Juan Francisco Hernandez Cardona" userId="e324f2c1-62bf-483b-9dc2-0defdb7b5dbb" providerId="ADAL" clId="{534556F2-8CD0-4455-ACA2-E7DB28F5A36C}" dt="2023-05-19T17:07:12.444" v="1497" actId="14100"/>
          <ac:spMkLst>
            <pc:docMk/>
            <pc:sldMk cId="1592956544" sldId="283"/>
            <ac:spMk id="530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7:07:23.530" v="1536" actId="20577"/>
          <ac:spMkLst>
            <pc:docMk/>
            <pc:sldMk cId="1592956544" sldId="283"/>
            <ac:spMk id="531" creationId="{00000000-0000-0000-0000-000000000000}"/>
          </ac:spMkLst>
        </pc:spChg>
      </pc:sldChg>
      <pc:sldChg chg="modSp add del mod">
        <pc:chgData name="Juan Francisco Hernandez Cardona" userId="e324f2c1-62bf-483b-9dc2-0defdb7b5dbb" providerId="ADAL" clId="{534556F2-8CD0-4455-ACA2-E7DB28F5A36C}" dt="2023-05-19T17:28:29.724" v="1837" actId="47"/>
        <pc:sldMkLst>
          <pc:docMk/>
          <pc:sldMk cId="305813863" sldId="284"/>
        </pc:sldMkLst>
        <pc:spChg chg="mod">
          <ac:chgData name="Juan Francisco Hernandez Cardona" userId="e324f2c1-62bf-483b-9dc2-0defdb7b5dbb" providerId="ADAL" clId="{534556F2-8CD0-4455-ACA2-E7DB28F5A36C}" dt="2023-05-19T17:04:00.321" v="1428" actId="20577"/>
          <ac:spMkLst>
            <pc:docMk/>
            <pc:sldMk cId="305813863" sldId="284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7:13:31.905" v="1546" actId="20577"/>
          <ac:spMkLst>
            <pc:docMk/>
            <pc:sldMk cId="305813863" sldId="284"/>
            <ac:spMk id="586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7:04:53.083" v="1451" actId="20577"/>
          <ac:spMkLst>
            <pc:docMk/>
            <pc:sldMk cId="305813863" sldId="284"/>
            <ac:spMk id="587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7:05:25.089" v="1466" actId="20577"/>
          <ac:spMkLst>
            <pc:docMk/>
            <pc:sldMk cId="305813863" sldId="284"/>
            <ac:spMk id="588" creationId="{00000000-0000-0000-0000-000000000000}"/>
          </ac:spMkLst>
        </pc:spChg>
      </pc:sldChg>
      <pc:sldChg chg="addSp modSp add mod">
        <pc:chgData name="Juan Francisco Hernandez Cardona" userId="e324f2c1-62bf-483b-9dc2-0defdb7b5dbb" providerId="ADAL" clId="{534556F2-8CD0-4455-ACA2-E7DB28F5A36C}" dt="2023-05-19T17:52:09.911" v="2086" actId="20577"/>
        <pc:sldMkLst>
          <pc:docMk/>
          <pc:sldMk cId="11486293" sldId="285"/>
        </pc:sldMkLst>
        <pc:spChg chg="mod">
          <ac:chgData name="Juan Francisco Hernandez Cardona" userId="e324f2c1-62bf-483b-9dc2-0defdb7b5dbb" providerId="ADAL" clId="{534556F2-8CD0-4455-ACA2-E7DB28F5A36C}" dt="2023-05-19T17:13:36.554" v="1548" actId="20577"/>
          <ac:spMkLst>
            <pc:docMk/>
            <pc:sldMk cId="11486293" sldId="285"/>
            <ac:spMk id="586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7:52:09.911" v="2086" actId="20577"/>
          <ac:spMkLst>
            <pc:docMk/>
            <pc:sldMk cId="11486293" sldId="285"/>
            <ac:spMk id="587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7:27:38.712" v="1834" actId="20577"/>
          <ac:spMkLst>
            <pc:docMk/>
            <pc:sldMk cId="11486293" sldId="285"/>
            <ac:spMk id="588" creationId="{00000000-0000-0000-0000-000000000000}"/>
          </ac:spMkLst>
        </pc:spChg>
        <pc:picChg chg="add mod">
          <ac:chgData name="Juan Francisco Hernandez Cardona" userId="e324f2c1-62bf-483b-9dc2-0defdb7b5dbb" providerId="ADAL" clId="{534556F2-8CD0-4455-ACA2-E7DB28F5A36C}" dt="2023-05-19T17:25:53.277" v="1682" actId="1076"/>
          <ac:picMkLst>
            <pc:docMk/>
            <pc:sldMk cId="11486293" sldId="285"/>
            <ac:picMk id="3074" creationId="{487D99AB-721C-F472-18B7-1C69EAA22822}"/>
          </ac:picMkLst>
        </pc:picChg>
        <pc:picChg chg="add mod">
          <ac:chgData name="Juan Francisco Hernandez Cardona" userId="e324f2c1-62bf-483b-9dc2-0defdb7b5dbb" providerId="ADAL" clId="{534556F2-8CD0-4455-ACA2-E7DB28F5A36C}" dt="2023-05-19T17:25:59.202" v="1683" actId="1076"/>
          <ac:picMkLst>
            <pc:docMk/>
            <pc:sldMk cId="11486293" sldId="285"/>
            <ac:picMk id="3076" creationId="{7C46BDC7-3FA8-5B80-CC1F-65DCF4199742}"/>
          </ac:picMkLst>
        </pc:picChg>
        <pc:picChg chg="add mod">
          <ac:chgData name="Juan Francisco Hernandez Cardona" userId="e324f2c1-62bf-483b-9dc2-0defdb7b5dbb" providerId="ADAL" clId="{534556F2-8CD0-4455-ACA2-E7DB28F5A36C}" dt="2023-05-19T17:26:43.116" v="1688" actId="1076"/>
          <ac:picMkLst>
            <pc:docMk/>
            <pc:sldMk cId="11486293" sldId="285"/>
            <ac:picMk id="3078" creationId="{66426FC5-7F86-F89C-ABF3-980B545ADB38}"/>
          </ac:picMkLst>
        </pc:picChg>
      </pc:sldChg>
      <pc:sldChg chg="add del">
        <pc:chgData name="Juan Francisco Hernandez Cardona" userId="e324f2c1-62bf-483b-9dc2-0defdb7b5dbb" providerId="ADAL" clId="{534556F2-8CD0-4455-ACA2-E7DB28F5A36C}" dt="2023-05-19T17:31:10.029" v="1841" actId="47"/>
        <pc:sldMkLst>
          <pc:docMk/>
          <pc:sldMk cId="812771924" sldId="286"/>
        </pc:sldMkLst>
      </pc:sldChg>
      <pc:sldChg chg="addSp delSp modSp add mod">
        <pc:chgData name="Juan Francisco Hernandez Cardona" userId="e324f2c1-62bf-483b-9dc2-0defdb7b5dbb" providerId="ADAL" clId="{534556F2-8CD0-4455-ACA2-E7DB28F5A36C}" dt="2023-05-19T19:39:47.660" v="3205" actId="20577"/>
        <pc:sldMkLst>
          <pc:docMk/>
          <pc:sldMk cId="2812841610" sldId="286"/>
        </pc:sldMkLst>
        <pc:spChg chg="mod">
          <ac:chgData name="Juan Francisco Hernandez Cardona" userId="e324f2c1-62bf-483b-9dc2-0defdb7b5dbb" providerId="ADAL" clId="{534556F2-8CD0-4455-ACA2-E7DB28F5A36C}" dt="2023-05-19T19:39:47.660" v="3205" actId="20577"/>
          <ac:spMkLst>
            <pc:docMk/>
            <pc:sldMk cId="2812841610" sldId="286"/>
            <ac:spMk id="7" creationId="{420858AE-ECCE-0649-842B-1162E9FB2AF2}"/>
          </ac:spMkLst>
        </pc:spChg>
        <pc:spChg chg="mod">
          <ac:chgData name="Juan Francisco Hernandez Cardona" userId="e324f2c1-62bf-483b-9dc2-0defdb7b5dbb" providerId="ADAL" clId="{534556F2-8CD0-4455-ACA2-E7DB28F5A36C}" dt="2023-05-19T17:31:39.161" v="1854" actId="20577"/>
          <ac:spMkLst>
            <pc:docMk/>
            <pc:sldMk cId="2812841610" sldId="286"/>
            <ac:spMk id="521" creationId="{00000000-0000-0000-0000-000000000000}"/>
          </ac:spMkLst>
        </pc:spChg>
        <pc:picChg chg="add mod">
          <ac:chgData name="Juan Francisco Hernandez Cardona" userId="e324f2c1-62bf-483b-9dc2-0defdb7b5dbb" providerId="ADAL" clId="{534556F2-8CD0-4455-ACA2-E7DB28F5A36C}" dt="2023-05-19T17:42:23.818" v="2052" actId="1076"/>
          <ac:picMkLst>
            <pc:docMk/>
            <pc:sldMk cId="2812841610" sldId="286"/>
            <ac:picMk id="2" creationId="{DF22E750-CF34-CD91-84F7-8375D3CBBED3}"/>
          </ac:picMkLst>
        </pc:picChg>
        <pc:picChg chg="del">
          <ac:chgData name="Juan Francisco Hernandez Cardona" userId="e324f2c1-62bf-483b-9dc2-0defdb7b5dbb" providerId="ADAL" clId="{534556F2-8CD0-4455-ACA2-E7DB28F5A36C}" dt="2023-05-19T17:35:08.175" v="2047" actId="478"/>
          <ac:picMkLst>
            <pc:docMk/>
            <pc:sldMk cId="2812841610" sldId="286"/>
            <ac:picMk id="10" creationId="{EB1626DF-E8D0-B40F-3AF3-05522E685CF1}"/>
          </ac:picMkLst>
        </pc:picChg>
      </pc:sldChg>
      <pc:sldChg chg="addSp delSp modSp add mod">
        <pc:chgData name="Juan Francisco Hernandez Cardona" userId="e324f2c1-62bf-483b-9dc2-0defdb7b5dbb" providerId="ADAL" clId="{534556F2-8CD0-4455-ACA2-E7DB28F5A36C}" dt="2023-05-19T18:01:12.417" v="2255" actId="1076"/>
        <pc:sldMkLst>
          <pc:docMk/>
          <pc:sldMk cId="3869527234" sldId="287"/>
        </pc:sldMkLst>
        <pc:spChg chg="add del mod">
          <ac:chgData name="Juan Francisco Hernandez Cardona" userId="e324f2c1-62bf-483b-9dc2-0defdb7b5dbb" providerId="ADAL" clId="{534556F2-8CD0-4455-ACA2-E7DB28F5A36C}" dt="2023-05-19T17:57:10.696" v="2210" actId="478"/>
          <ac:spMkLst>
            <pc:docMk/>
            <pc:sldMk cId="3869527234" sldId="287"/>
            <ac:spMk id="4" creationId="{B145DABF-E187-BB64-0893-1DA9110513C9}"/>
          </ac:spMkLst>
        </pc:spChg>
        <pc:spChg chg="del">
          <ac:chgData name="Juan Francisco Hernandez Cardona" userId="e324f2c1-62bf-483b-9dc2-0defdb7b5dbb" providerId="ADAL" clId="{534556F2-8CD0-4455-ACA2-E7DB28F5A36C}" dt="2023-05-19T17:54:22.232" v="2088" actId="478"/>
          <ac:spMkLst>
            <pc:docMk/>
            <pc:sldMk cId="3869527234" sldId="287"/>
            <ac:spMk id="7" creationId="{420858AE-ECCE-0649-842B-1162E9FB2AF2}"/>
          </ac:spMkLst>
        </pc:spChg>
        <pc:picChg chg="del">
          <ac:chgData name="Juan Francisco Hernandez Cardona" userId="e324f2c1-62bf-483b-9dc2-0defdb7b5dbb" providerId="ADAL" clId="{534556F2-8CD0-4455-ACA2-E7DB28F5A36C}" dt="2023-05-19T17:54:18.047" v="2087" actId="478"/>
          <ac:picMkLst>
            <pc:docMk/>
            <pc:sldMk cId="3869527234" sldId="287"/>
            <ac:picMk id="2" creationId="{DF22E750-CF34-CD91-84F7-8375D3CBBED3}"/>
          </ac:picMkLst>
        </pc:picChg>
        <pc:picChg chg="add mod">
          <ac:chgData name="Juan Francisco Hernandez Cardona" userId="e324f2c1-62bf-483b-9dc2-0defdb7b5dbb" providerId="ADAL" clId="{534556F2-8CD0-4455-ACA2-E7DB28F5A36C}" dt="2023-05-19T18:00:59.804" v="2252" actId="1076"/>
          <ac:picMkLst>
            <pc:docMk/>
            <pc:sldMk cId="3869527234" sldId="287"/>
            <ac:picMk id="6" creationId="{85A3EFB4-6CEE-4A94-B6E1-88B7B4365684}"/>
          </ac:picMkLst>
        </pc:picChg>
        <pc:picChg chg="add del">
          <ac:chgData name="Juan Francisco Hernandez Cardona" userId="e324f2c1-62bf-483b-9dc2-0defdb7b5dbb" providerId="ADAL" clId="{534556F2-8CD0-4455-ACA2-E7DB28F5A36C}" dt="2023-05-19T17:58:04.882" v="2217" actId="22"/>
          <ac:picMkLst>
            <pc:docMk/>
            <pc:sldMk cId="3869527234" sldId="287"/>
            <ac:picMk id="9" creationId="{5AB1BB23-AD17-5D41-249D-485C976915A9}"/>
          </ac:picMkLst>
        </pc:picChg>
        <pc:picChg chg="add mod">
          <ac:chgData name="Juan Francisco Hernandez Cardona" userId="e324f2c1-62bf-483b-9dc2-0defdb7b5dbb" providerId="ADAL" clId="{534556F2-8CD0-4455-ACA2-E7DB28F5A36C}" dt="2023-05-19T18:01:12.417" v="2255" actId="1076"/>
          <ac:picMkLst>
            <pc:docMk/>
            <pc:sldMk cId="3869527234" sldId="287"/>
            <ac:picMk id="10" creationId="{CEAEA47E-D868-FEA6-4479-CB1326332D69}"/>
          </ac:picMkLst>
        </pc:picChg>
      </pc:sldChg>
      <pc:sldChg chg="addSp delSp modSp add mod">
        <pc:chgData name="Juan Francisco Hernandez Cardona" userId="e324f2c1-62bf-483b-9dc2-0defdb7b5dbb" providerId="ADAL" clId="{534556F2-8CD0-4455-ACA2-E7DB28F5A36C}" dt="2023-05-19T19:01:59.600" v="2369" actId="403"/>
        <pc:sldMkLst>
          <pc:docMk/>
          <pc:sldMk cId="3184481704" sldId="288"/>
        </pc:sldMkLst>
        <pc:spChg chg="add mod">
          <ac:chgData name="Juan Francisco Hernandez Cardona" userId="e324f2c1-62bf-483b-9dc2-0defdb7b5dbb" providerId="ADAL" clId="{534556F2-8CD0-4455-ACA2-E7DB28F5A36C}" dt="2023-05-19T19:01:59.600" v="2369" actId="403"/>
          <ac:spMkLst>
            <pc:docMk/>
            <pc:sldMk cId="3184481704" sldId="288"/>
            <ac:spMk id="8" creationId="{87AE6CB5-96A0-361D-99F1-DFFA507CB102}"/>
          </ac:spMkLst>
        </pc:spChg>
        <pc:picChg chg="add mod">
          <ac:chgData name="Juan Francisco Hernandez Cardona" userId="e324f2c1-62bf-483b-9dc2-0defdb7b5dbb" providerId="ADAL" clId="{534556F2-8CD0-4455-ACA2-E7DB28F5A36C}" dt="2023-05-19T18:01:25.716" v="2261" actId="1076"/>
          <ac:picMkLst>
            <pc:docMk/>
            <pc:sldMk cId="3184481704" sldId="288"/>
            <ac:picMk id="3" creationId="{6493828A-AA9F-D4E3-3BEC-7632245D3E22}"/>
          </ac:picMkLst>
        </pc:picChg>
        <pc:picChg chg="add del">
          <ac:chgData name="Juan Francisco Hernandez Cardona" userId="e324f2c1-62bf-483b-9dc2-0defdb7b5dbb" providerId="ADAL" clId="{534556F2-8CD0-4455-ACA2-E7DB28F5A36C}" dt="2023-05-19T17:58:37.120" v="2224" actId="22"/>
          <ac:picMkLst>
            <pc:docMk/>
            <pc:sldMk cId="3184481704" sldId="288"/>
            <ac:picMk id="5" creationId="{E34271A8-C3B2-6F9F-C326-6AD6DE483AEE}"/>
          </ac:picMkLst>
        </pc:picChg>
        <pc:picChg chg="del">
          <ac:chgData name="Juan Francisco Hernandez Cardona" userId="e324f2c1-62bf-483b-9dc2-0defdb7b5dbb" providerId="ADAL" clId="{534556F2-8CD0-4455-ACA2-E7DB28F5A36C}" dt="2023-05-19T17:58:10.024" v="2219" actId="478"/>
          <ac:picMkLst>
            <pc:docMk/>
            <pc:sldMk cId="3184481704" sldId="288"/>
            <ac:picMk id="6" creationId="{85A3EFB4-6CEE-4A94-B6E1-88B7B4365684}"/>
          </ac:picMkLst>
        </pc:picChg>
        <pc:picChg chg="add mod">
          <ac:chgData name="Juan Francisco Hernandez Cardona" userId="e324f2c1-62bf-483b-9dc2-0defdb7b5dbb" providerId="ADAL" clId="{534556F2-8CD0-4455-ACA2-E7DB28F5A36C}" dt="2023-05-19T18:01:36.944" v="2266" actId="1076"/>
          <ac:picMkLst>
            <pc:docMk/>
            <pc:sldMk cId="3184481704" sldId="288"/>
            <ac:picMk id="7" creationId="{94F772E0-9A94-879D-1F93-9B557C62E2BE}"/>
          </ac:picMkLst>
        </pc:picChg>
      </pc:sldChg>
      <pc:sldChg chg="addSp delSp modSp add del mod">
        <pc:chgData name="Juan Francisco Hernandez Cardona" userId="e324f2c1-62bf-483b-9dc2-0defdb7b5dbb" providerId="ADAL" clId="{534556F2-8CD0-4455-ACA2-E7DB28F5A36C}" dt="2023-05-19T18:02:55.362" v="2269" actId="47"/>
        <pc:sldMkLst>
          <pc:docMk/>
          <pc:sldMk cId="1264741226" sldId="289"/>
        </pc:sldMkLst>
        <pc:spChg chg="add del">
          <ac:chgData name="Juan Francisco Hernandez Cardona" userId="e324f2c1-62bf-483b-9dc2-0defdb7b5dbb" providerId="ADAL" clId="{534556F2-8CD0-4455-ACA2-E7DB28F5A36C}" dt="2023-05-19T18:02:52.254" v="2268" actId="22"/>
          <ac:spMkLst>
            <pc:docMk/>
            <pc:sldMk cId="1264741226" sldId="289"/>
            <ac:spMk id="8" creationId="{3DB43629-78F7-49F8-F5FC-5E50501BDC11}"/>
          </ac:spMkLst>
        </pc:spChg>
        <pc:picChg chg="del">
          <ac:chgData name="Juan Francisco Hernandez Cardona" userId="e324f2c1-62bf-483b-9dc2-0defdb7b5dbb" providerId="ADAL" clId="{534556F2-8CD0-4455-ACA2-E7DB28F5A36C}" dt="2023-05-19T17:58:53.999" v="2226" actId="478"/>
          <ac:picMkLst>
            <pc:docMk/>
            <pc:sldMk cId="1264741226" sldId="289"/>
            <ac:picMk id="3" creationId="{6493828A-AA9F-D4E3-3BEC-7632245D3E22}"/>
          </ac:picMkLst>
        </pc:picChg>
        <pc:picChg chg="add del mod modCrop">
          <ac:chgData name="Juan Francisco Hernandez Cardona" userId="e324f2c1-62bf-483b-9dc2-0defdb7b5dbb" providerId="ADAL" clId="{534556F2-8CD0-4455-ACA2-E7DB28F5A36C}" dt="2023-05-19T18:01:04.702" v="2253" actId="21"/>
          <ac:picMkLst>
            <pc:docMk/>
            <pc:sldMk cId="1264741226" sldId="289"/>
            <ac:picMk id="4" creationId="{F6D9BDE6-D6A2-55B3-9FA4-1997D06C1508}"/>
          </ac:picMkLst>
        </pc:picChg>
        <pc:picChg chg="add del mod modCrop">
          <ac:chgData name="Juan Francisco Hernandez Cardona" userId="e324f2c1-62bf-483b-9dc2-0defdb7b5dbb" providerId="ADAL" clId="{534556F2-8CD0-4455-ACA2-E7DB28F5A36C}" dt="2023-05-19T18:01:18.429" v="2256" actId="21"/>
          <ac:picMkLst>
            <pc:docMk/>
            <pc:sldMk cId="1264741226" sldId="289"/>
            <ac:picMk id="6" creationId="{0B7C6330-DA5B-72A9-F992-B0CDC3C06967}"/>
          </ac:picMkLst>
        </pc:picChg>
      </pc:sldChg>
      <pc:sldChg chg="addSp delSp modSp add mod">
        <pc:chgData name="Juan Francisco Hernandez Cardona" userId="e324f2c1-62bf-483b-9dc2-0defdb7b5dbb" providerId="ADAL" clId="{534556F2-8CD0-4455-ACA2-E7DB28F5A36C}" dt="2023-05-19T19:05:10.374" v="2383" actId="14100"/>
        <pc:sldMkLst>
          <pc:docMk/>
          <pc:sldMk cId="2661466806" sldId="289"/>
        </pc:sldMkLst>
        <pc:spChg chg="del mod">
          <ac:chgData name="Juan Francisco Hernandez Cardona" userId="e324f2c1-62bf-483b-9dc2-0defdb7b5dbb" providerId="ADAL" clId="{534556F2-8CD0-4455-ACA2-E7DB28F5A36C}" dt="2023-05-19T18:54:04.038" v="2273" actId="478"/>
          <ac:spMkLst>
            <pc:docMk/>
            <pc:sldMk cId="2661466806" sldId="289"/>
            <ac:spMk id="7" creationId="{420858AE-ECCE-0649-842B-1162E9FB2AF2}"/>
          </ac:spMkLst>
        </pc:spChg>
        <pc:spChg chg="add mod">
          <ac:chgData name="Juan Francisco Hernandez Cardona" userId="e324f2c1-62bf-483b-9dc2-0defdb7b5dbb" providerId="ADAL" clId="{534556F2-8CD0-4455-ACA2-E7DB28F5A36C}" dt="2023-05-19T18:58:21.697" v="2319" actId="1076"/>
          <ac:spMkLst>
            <pc:docMk/>
            <pc:sldMk cId="2661466806" sldId="289"/>
            <ac:spMk id="8" creationId="{1EFAA53F-3080-4799-E642-2FBDFD528153}"/>
          </ac:spMkLst>
        </pc:spChg>
        <pc:spChg chg="add mod">
          <ac:chgData name="Juan Francisco Hernandez Cardona" userId="e324f2c1-62bf-483b-9dc2-0defdb7b5dbb" providerId="ADAL" clId="{534556F2-8CD0-4455-ACA2-E7DB28F5A36C}" dt="2023-05-19T19:00:11.572" v="2335" actId="20577"/>
          <ac:spMkLst>
            <pc:docMk/>
            <pc:sldMk cId="2661466806" sldId="289"/>
            <ac:spMk id="11" creationId="{5206754F-2B97-E01F-72F1-87E42036E1C2}"/>
          </ac:spMkLst>
        </pc:spChg>
        <pc:spChg chg="add mod">
          <ac:chgData name="Juan Francisco Hernandez Cardona" userId="e324f2c1-62bf-483b-9dc2-0defdb7b5dbb" providerId="ADAL" clId="{534556F2-8CD0-4455-ACA2-E7DB28F5A36C}" dt="2023-05-19T19:03:28.794" v="2381" actId="1076"/>
          <ac:spMkLst>
            <pc:docMk/>
            <pc:sldMk cId="2661466806" sldId="289"/>
            <ac:spMk id="14" creationId="{F4985644-C86F-702C-5159-760F67FFC487}"/>
          </ac:spMkLst>
        </pc:spChg>
        <pc:picChg chg="del">
          <ac:chgData name="Juan Francisco Hernandez Cardona" userId="e324f2c1-62bf-483b-9dc2-0defdb7b5dbb" providerId="ADAL" clId="{534556F2-8CD0-4455-ACA2-E7DB28F5A36C}" dt="2023-05-19T18:53:55.853" v="2272" actId="478"/>
          <ac:picMkLst>
            <pc:docMk/>
            <pc:sldMk cId="2661466806" sldId="289"/>
            <ac:picMk id="2" creationId="{DF22E750-CF34-CD91-84F7-8375D3CBBED3}"/>
          </ac:picMkLst>
        </pc:picChg>
        <pc:picChg chg="add mod modCrop">
          <ac:chgData name="Juan Francisco Hernandez Cardona" userId="e324f2c1-62bf-483b-9dc2-0defdb7b5dbb" providerId="ADAL" clId="{534556F2-8CD0-4455-ACA2-E7DB28F5A36C}" dt="2023-05-19T19:05:04.813" v="2382" actId="14100"/>
          <ac:picMkLst>
            <pc:docMk/>
            <pc:sldMk cId="2661466806" sldId="289"/>
            <ac:picMk id="4" creationId="{7793B847-E4C7-6AA9-04D6-3080553BBD1D}"/>
          </ac:picMkLst>
        </pc:picChg>
        <pc:picChg chg="add del">
          <ac:chgData name="Juan Francisco Hernandez Cardona" userId="e324f2c1-62bf-483b-9dc2-0defdb7b5dbb" providerId="ADAL" clId="{534556F2-8CD0-4455-ACA2-E7DB28F5A36C}" dt="2023-05-19T18:55:51.663" v="2281" actId="22"/>
          <ac:picMkLst>
            <pc:docMk/>
            <pc:sldMk cId="2661466806" sldId="289"/>
            <ac:picMk id="6" creationId="{71E84F1E-C1F6-996B-A859-F0D61A538A68}"/>
          </ac:picMkLst>
        </pc:picChg>
        <pc:picChg chg="add mod">
          <ac:chgData name="Juan Francisco Hernandez Cardona" userId="e324f2c1-62bf-483b-9dc2-0defdb7b5dbb" providerId="ADAL" clId="{534556F2-8CD0-4455-ACA2-E7DB28F5A36C}" dt="2023-05-19T18:59:41.346" v="2328" actId="1076"/>
          <ac:picMkLst>
            <pc:docMk/>
            <pc:sldMk cId="2661466806" sldId="289"/>
            <ac:picMk id="10" creationId="{16133453-EDF8-8AE2-B3B2-08C0F4641498}"/>
          </ac:picMkLst>
        </pc:picChg>
        <pc:picChg chg="add mod">
          <ac:chgData name="Juan Francisco Hernandez Cardona" userId="e324f2c1-62bf-483b-9dc2-0defdb7b5dbb" providerId="ADAL" clId="{534556F2-8CD0-4455-ACA2-E7DB28F5A36C}" dt="2023-05-19T19:05:10.374" v="2383" actId="14100"/>
          <ac:picMkLst>
            <pc:docMk/>
            <pc:sldMk cId="2661466806" sldId="289"/>
            <ac:picMk id="13" creationId="{62BFCFD8-2C73-6370-8C5D-B7692DC4F8E6}"/>
          </ac:picMkLst>
        </pc:picChg>
      </pc:sldChg>
      <pc:sldChg chg="addSp delSp modSp add mod ord">
        <pc:chgData name="Juan Francisco Hernandez Cardona" userId="e324f2c1-62bf-483b-9dc2-0defdb7b5dbb" providerId="ADAL" clId="{534556F2-8CD0-4455-ACA2-E7DB28F5A36C}" dt="2023-05-19T19:40:10.755" v="3249" actId="20577"/>
        <pc:sldMkLst>
          <pc:docMk/>
          <pc:sldMk cId="1208995686" sldId="290"/>
        </pc:sldMkLst>
        <pc:spChg chg="mod">
          <ac:chgData name="Juan Francisco Hernandez Cardona" userId="e324f2c1-62bf-483b-9dc2-0defdb7b5dbb" providerId="ADAL" clId="{534556F2-8CD0-4455-ACA2-E7DB28F5A36C}" dt="2023-05-19T19:40:10.755" v="3249" actId="20577"/>
          <ac:spMkLst>
            <pc:docMk/>
            <pc:sldMk cId="1208995686" sldId="290"/>
            <ac:spMk id="7" creationId="{420858AE-ECCE-0649-842B-1162E9FB2AF2}"/>
          </ac:spMkLst>
        </pc:spChg>
        <pc:spChg chg="mod">
          <ac:chgData name="Juan Francisco Hernandez Cardona" userId="e324f2c1-62bf-483b-9dc2-0defdb7b5dbb" providerId="ADAL" clId="{534556F2-8CD0-4455-ACA2-E7DB28F5A36C}" dt="2023-05-19T19:05:56.582" v="2397" actId="20577"/>
          <ac:spMkLst>
            <pc:docMk/>
            <pc:sldMk cId="1208995686" sldId="290"/>
            <ac:spMk id="521" creationId="{00000000-0000-0000-0000-000000000000}"/>
          </ac:spMkLst>
        </pc:spChg>
        <pc:picChg chg="del">
          <ac:chgData name="Juan Francisco Hernandez Cardona" userId="e324f2c1-62bf-483b-9dc2-0defdb7b5dbb" providerId="ADAL" clId="{534556F2-8CD0-4455-ACA2-E7DB28F5A36C}" dt="2023-05-19T19:06:07.117" v="2398" actId="478"/>
          <ac:picMkLst>
            <pc:docMk/>
            <pc:sldMk cId="1208995686" sldId="290"/>
            <ac:picMk id="2" creationId="{DF22E750-CF34-CD91-84F7-8375D3CBBED3}"/>
          </ac:picMkLst>
        </pc:picChg>
        <pc:picChg chg="add mod">
          <ac:chgData name="Juan Francisco Hernandez Cardona" userId="e324f2c1-62bf-483b-9dc2-0defdb7b5dbb" providerId="ADAL" clId="{534556F2-8CD0-4455-ACA2-E7DB28F5A36C}" dt="2023-05-19T19:08:01.925" v="2415" actId="1076"/>
          <ac:picMkLst>
            <pc:docMk/>
            <pc:sldMk cId="1208995686" sldId="290"/>
            <ac:picMk id="3" creationId="{31ECEB7A-3775-9DFA-00FB-7F23CB1435ED}"/>
          </ac:picMkLst>
        </pc:picChg>
        <pc:picChg chg="add mod">
          <ac:chgData name="Juan Francisco Hernandez Cardona" userId="e324f2c1-62bf-483b-9dc2-0defdb7b5dbb" providerId="ADAL" clId="{534556F2-8CD0-4455-ACA2-E7DB28F5A36C}" dt="2023-05-19T19:08:00.307" v="2414" actId="1076"/>
          <ac:picMkLst>
            <pc:docMk/>
            <pc:sldMk cId="1208995686" sldId="290"/>
            <ac:picMk id="4098" creationId="{95027BB8-10CD-5C9A-06F6-701DBC9EB14F}"/>
          </ac:picMkLst>
        </pc:picChg>
      </pc:sldChg>
      <pc:sldChg chg="addSp delSp modSp add mod">
        <pc:chgData name="Juan Francisco Hernandez Cardona" userId="e324f2c1-62bf-483b-9dc2-0defdb7b5dbb" providerId="ADAL" clId="{534556F2-8CD0-4455-ACA2-E7DB28F5A36C}" dt="2023-05-19T19:58:19.318" v="3713" actId="1076"/>
        <pc:sldMkLst>
          <pc:docMk/>
          <pc:sldMk cId="1784603205" sldId="291"/>
        </pc:sldMkLst>
        <pc:spChg chg="del mod">
          <ac:chgData name="Juan Francisco Hernandez Cardona" userId="e324f2c1-62bf-483b-9dc2-0defdb7b5dbb" providerId="ADAL" clId="{534556F2-8CD0-4455-ACA2-E7DB28F5A36C}" dt="2023-05-19T19:23:56.045" v="2957" actId="478"/>
          <ac:spMkLst>
            <pc:docMk/>
            <pc:sldMk cId="1784603205" sldId="291"/>
            <ac:spMk id="7" creationId="{420858AE-ECCE-0649-842B-1162E9FB2AF2}"/>
          </ac:spMkLst>
        </pc:spChg>
        <pc:spChg chg="add mod">
          <ac:chgData name="Juan Francisco Hernandez Cardona" userId="e324f2c1-62bf-483b-9dc2-0defdb7b5dbb" providerId="ADAL" clId="{534556F2-8CD0-4455-ACA2-E7DB28F5A36C}" dt="2023-05-19T19:58:19.318" v="3713" actId="1076"/>
          <ac:spMkLst>
            <pc:docMk/>
            <pc:sldMk cId="1784603205" sldId="291"/>
            <ac:spMk id="8" creationId="{39CB2D64-0708-FB85-7AB5-9544E9C56985}"/>
          </ac:spMkLst>
        </pc:spChg>
        <pc:picChg chg="del">
          <ac:chgData name="Juan Francisco Hernandez Cardona" userId="e324f2c1-62bf-483b-9dc2-0defdb7b5dbb" providerId="ADAL" clId="{534556F2-8CD0-4455-ACA2-E7DB28F5A36C}" dt="2023-05-19T19:23:57.059" v="2959" actId="478"/>
          <ac:picMkLst>
            <pc:docMk/>
            <pc:sldMk cId="1784603205" sldId="291"/>
            <ac:picMk id="3" creationId="{31ECEB7A-3775-9DFA-00FB-7F23CB1435ED}"/>
          </ac:picMkLst>
        </pc:picChg>
        <pc:picChg chg="add del mod">
          <ac:chgData name="Juan Francisco Hernandez Cardona" userId="e324f2c1-62bf-483b-9dc2-0defdb7b5dbb" providerId="ADAL" clId="{534556F2-8CD0-4455-ACA2-E7DB28F5A36C}" dt="2023-05-19T19:54:12.899" v="3619" actId="478"/>
          <ac:picMkLst>
            <pc:docMk/>
            <pc:sldMk cId="1784603205" sldId="291"/>
            <ac:picMk id="4" creationId="{EC9445AB-6787-085A-DD0A-068608C04DCA}"/>
          </ac:picMkLst>
        </pc:picChg>
        <pc:picChg chg="add mod">
          <ac:chgData name="Juan Francisco Hernandez Cardona" userId="e324f2c1-62bf-483b-9dc2-0defdb7b5dbb" providerId="ADAL" clId="{534556F2-8CD0-4455-ACA2-E7DB28F5A36C}" dt="2023-05-19T19:55:41.760" v="3634" actId="1076"/>
          <ac:picMkLst>
            <pc:docMk/>
            <pc:sldMk cId="1784603205" sldId="291"/>
            <ac:picMk id="6" creationId="{19557C1D-A883-4110-FCEF-DFD2236F6E62}"/>
          </ac:picMkLst>
        </pc:picChg>
        <pc:picChg chg="del">
          <ac:chgData name="Juan Francisco Hernandez Cardona" userId="e324f2c1-62bf-483b-9dc2-0defdb7b5dbb" providerId="ADAL" clId="{534556F2-8CD0-4455-ACA2-E7DB28F5A36C}" dt="2023-05-19T19:23:56.651" v="2958" actId="478"/>
          <ac:picMkLst>
            <pc:docMk/>
            <pc:sldMk cId="1784603205" sldId="291"/>
            <ac:picMk id="4098" creationId="{95027BB8-10CD-5C9A-06F6-701DBC9EB14F}"/>
          </ac:picMkLst>
        </pc:picChg>
      </pc:sldChg>
      <pc:sldChg chg="modSp add mod ord">
        <pc:chgData name="Juan Francisco Hernandez Cardona" userId="e324f2c1-62bf-483b-9dc2-0defdb7b5dbb" providerId="ADAL" clId="{534556F2-8CD0-4455-ACA2-E7DB28F5A36C}" dt="2023-05-19T19:51:46.319" v="3617"/>
        <pc:sldMkLst>
          <pc:docMk/>
          <pc:sldMk cId="2957387869" sldId="292"/>
        </pc:sldMkLst>
        <pc:spChg chg="mod">
          <ac:chgData name="Juan Francisco Hernandez Cardona" userId="e324f2c1-62bf-483b-9dc2-0defdb7b5dbb" providerId="ADAL" clId="{534556F2-8CD0-4455-ACA2-E7DB28F5A36C}" dt="2023-05-19T19:23:17.740" v="2956" actId="20577"/>
          <ac:spMkLst>
            <pc:docMk/>
            <pc:sldMk cId="2957387869" sldId="292"/>
            <ac:spMk id="627" creationId="{00000000-0000-0000-0000-000000000000}"/>
          </ac:spMkLst>
        </pc:spChg>
      </pc:sldChg>
      <pc:sldChg chg="modSp add mod">
        <pc:chgData name="Juan Francisco Hernandez Cardona" userId="e324f2c1-62bf-483b-9dc2-0defdb7b5dbb" providerId="ADAL" clId="{534556F2-8CD0-4455-ACA2-E7DB28F5A36C}" dt="2023-05-19T19:26:55.428" v="3035" actId="20577"/>
        <pc:sldMkLst>
          <pc:docMk/>
          <pc:sldMk cId="1312202696" sldId="293"/>
        </pc:sldMkLst>
        <pc:spChg chg="mod">
          <ac:chgData name="Juan Francisco Hernandez Cardona" userId="e324f2c1-62bf-483b-9dc2-0defdb7b5dbb" providerId="ADAL" clId="{534556F2-8CD0-4455-ACA2-E7DB28F5A36C}" dt="2023-05-19T19:26:12.540" v="2981" actId="20577"/>
          <ac:spMkLst>
            <pc:docMk/>
            <pc:sldMk cId="1312202696" sldId="293"/>
            <ac:spMk id="530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19:26:55.428" v="3035" actId="20577"/>
          <ac:spMkLst>
            <pc:docMk/>
            <pc:sldMk cId="1312202696" sldId="293"/>
            <ac:spMk id="531" creationId="{00000000-0000-0000-0000-000000000000}"/>
          </ac:spMkLst>
        </pc:spChg>
      </pc:sldChg>
      <pc:sldChg chg="addSp delSp modSp add mod">
        <pc:chgData name="Juan Francisco Hernandez Cardona" userId="e324f2c1-62bf-483b-9dc2-0defdb7b5dbb" providerId="ADAL" clId="{534556F2-8CD0-4455-ACA2-E7DB28F5A36C}" dt="2023-05-19T19:36:31.709" v="3181" actId="1076"/>
        <pc:sldMkLst>
          <pc:docMk/>
          <pc:sldMk cId="2353624727" sldId="294"/>
        </pc:sldMkLst>
        <pc:spChg chg="add del mod">
          <ac:chgData name="Juan Francisco Hernandez Cardona" userId="e324f2c1-62bf-483b-9dc2-0defdb7b5dbb" providerId="ADAL" clId="{534556F2-8CD0-4455-ACA2-E7DB28F5A36C}" dt="2023-05-19T19:27:13.236" v="3040" actId="478"/>
          <ac:spMkLst>
            <pc:docMk/>
            <pc:sldMk cId="2353624727" sldId="294"/>
            <ac:spMk id="3" creationId="{F22B8CB5-36BC-0B3B-86D0-403720B66A07}"/>
          </ac:spMkLst>
        </pc:spChg>
        <pc:spChg chg="add del mod">
          <ac:chgData name="Juan Francisco Hernandez Cardona" userId="e324f2c1-62bf-483b-9dc2-0defdb7b5dbb" providerId="ADAL" clId="{534556F2-8CD0-4455-ACA2-E7DB28F5A36C}" dt="2023-05-19T19:27:15.636" v="3042" actId="478"/>
          <ac:spMkLst>
            <pc:docMk/>
            <pc:sldMk cId="2353624727" sldId="294"/>
            <ac:spMk id="5" creationId="{E8E35569-50CC-E7CC-4F80-0F75213346FA}"/>
          </ac:spMkLst>
        </pc:spChg>
        <pc:spChg chg="mod">
          <ac:chgData name="Juan Francisco Hernandez Cardona" userId="e324f2c1-62bf-483b-9dc2-0defdb7b5dbb" providerId="ADAL" clId="{534556F2-8CD0-4455-ACA2-E7DB28F5A36C}" dt="2023-05-19T19:35:14.773" v="3170" actId="20577"/>
          <ac:spMkLst>
            <pc:docMk/>
            <pc:sldMk cId="2353624727" sldId="294"/>
            <ac:spMk id="586" creationId="{00000000-0000-0000-0000-000000000000}"/>
          </ac:spMkLst>
        </pc:spChg>
        <pc:spChg chg="del mod">
          <ac:chgData name="Juan Francisco Hernandez Cardona" userId="e324f2c1-62bf-483b-9dc2-0defdb7b5dbb" providerId="ADAL" clId="{534556F2-8CD0-4455-ACA2-E7DB28F5A36C}" dt="2023-05-19T19:27:11.173" v="3039" actId="478"/>
          <ac:spMkLst>
            <pc:docMk/>
            <pc:sldMk cId="2353624727" sldId="294"/>
            <ac:spMk id="587" creationId="{00000000-0000-0000-0000-000000000000}"/>
          </ac:spMkLst>
        </pc:spChg>
        <pc:spChg chg="del">
          <ac:chgData name="Juan Francisco Hernandez Cardona" userId="e324f2c1-62bf-483b-9dc2-0defdb7b5dbb" providerId="ADAL" clId="{534556F2-8CD0-4455-ACA2-E7DB28F5A36C}" dt="2023-05-19T19:27:14.414" v="3041" actId="478"/>
          <ac:spMkLst>
            <pc:docMk/>
            <pc:sldMk cId="2353624727" sldId="294"/>
            <ac:spMk id="588" creationId="{00000000-0000-0000-0000-000000000000}"/>
          </ac:spMkLst>
        </pc:spChg>
        <pc:picChg chg="del">
          <ac:chgData name="Juan Francisco Hernandez Cardona" userId="e324f2c1-62bf-483b-9dc2-0defdb7b5dbb" providerId="ADAL" clId="{534556F2-8CD0-4455-ACA2-E7DB28F5A36C}" dt="2023-05-19T19:27:16.803" v="3044" actId="478"/>
          <ac:picMkLst>
            <pc:docMk/>
            <pc:sldMk cId="2353624727" sldId="294"/>
            <ac:picMk id="3074" creationId="{487D99AB-721C-F472-18B7-1C69EAA22822}"/>
          </ac:picMkLst>
        </pc:picChg>
        <pc:picChg chg="del">
          <ac:chgData name="Juan Francisco Hernandez Cardona" userId="e324f2c1-62bf-483b-9dc2-0defdb7b5dbb" providerId="ADAL" clId="{534556F2-8CD0-4455-ACA2-E7DB28F5A36C}" dt="2023-05-19T19:27:08.771" v="3037" actId="478"/>
          <ac:picMkLst>
            <pc:docMk/>
            <pc:sldMk cId="2353624727" sldId="294"/>
            <ac:picMk id="3076" creationId="{7C46BDC7-3FA8-5B80-CC1F-65DCF4199742}"/>
          </ac:picMkLst>
        </pc:picChg>
        <pc:picChg chg="del">
          <ac:chgData name="Juan Francisco Hernandez Cardona" userId="e324f2c1-62bf-483b-9dc2-0defdb7b5dbb" providerId="ADAL" clId="{534556F2-8CD0-4455-ACA2-E7DB28F5A36C}" dt="2023-05-19T19:27:16.275" v="3043" actId="478"/>
          <ac:picMkLst>
            <pc:docMk/>
            <pc:sldMk cId="2353624727" sldId="294"/>
            <ac:picMk id="3078" creationId="{66426FC5-7F86-F89C-ABF3-980B545ADB38}"/>
          </ac:picMkLst>
        </pc:picChg>
        <pc:picChg chg="add mod">
          <ac:chgData name="Juan Francisco Hernandez Cardona" userId="e324f2c1-62bf-483b-9dc2-0defdb7b5dbb" providerId="ADAL" clId="{534556F2-8CD0-4455-ACA2-E7DB28F5A36C}" dt="2023-05-19T19:36:31.709" v="3181" actId="1076"/>
          <ac:picMkLst>
            <pc:docMk/>
            <pc:sldMk cId="2353624727" sldId="294"/>
            <ac:picMk id="9218" creationId="{3C75E36F-8DB2-3BDE-3467-81114EA250ED}"/>
          </ac:picMkLst>
        </pc:picChg>
        <pc:picChg chg="add mod">
          <ac:chgData name="Juan Francisco Hernandez Cardona" userId="e324f2c1-62bf-483b-9dc2-0defdb7b5dbb" providerId="ADAL" clId="{534556F2-8CD0-4455-ACA2-E7DB28F5A36C}" dt="2023-05-19T19:36:28.777" v="3180" actId="1076"/>
          <ac:picMkLst>
            <pc:docMk/>
            <pc:sldMk cId="2353624727" sldId="294"/>
            <ac:picMk id="9220" creationId="{5D67FA4C-5106-AFD1-3655-994D16FA7863}"/>
          </ac:picMkLst>
        </pc:picChg>
      </pc:sldChg>
      <pc:sldChg chg="addSp delSp modSp add mod">
        <pc:chgData name="Juan Francisco Hernandez Cardona" userId="e324f2c1-62bf-483b-9dc2-0defdb7b5dbb" providerId="ADAL" clId="{534556F2-8CD0-4455-ACA2-E7DB28F5A36C}" dt="2023-05-19T19:51:38.323" v="3615" actId="20577"/>
        <pc:sldMkLst>
          <pc:docMk/>
          <pc:sldMk cId="3886758411" sldId="295"/>
        </pc:sldMkLst>
        <pc:spChg chg="mod">
          <ac:chgData name="Juan Francisco Hernandez Cardona" userId="e324f2c1-62bf-483b-9dc2-0defdb7b5dbb" providerId="ADAL" clId="{534556F2-8CD0-4455-ACA2-E7DB28F5A36C}" dt="2023-05-19T19:51:38.323" v="3615" actId="20577"/>
          <ac:spMkLst>
            <pc:docMk/>
            <pc:sldMk cId="3886758411" sldId="295"/>
            <ac:spMk id="7" creationId="{420858AE-ECCE-0649-842B-1162E9FB2AF2}"/>
          </ac:spMkLst>
        </pc:spChg>
        <pc:spChg chg="mod">
          <ac:chgData name="Juan Francisco Hernandez Cardona" userId="e324f2c1-62bf-483b-9dc2-0defdb7b5dbb" providerId="ADAL" clId="{534556F2-8CD0-4455-ACA2-E7DB28F5A36C}" dt="2023-05-19T19:45:15.948" v="3266" actId="20577"/>
          <ac:spMkLst>
            <pc:docMk/>
            <pc:sldMk cId="3886758411" sldId="295"/>
            <ac:spMk id="521" creationId="{00000000-0000-0000-0000-000000000000}"/>
          </ac:spMkLst>
        </pc:spChg>
        <pc:picChg chg="del">
          <ac:chgData name="Juan Francisco Hernandez Cardona" userId="e324f2c1-62bf-483b-9dc2-0defdb7b5dbb" providerId="ADAL" clId="{534556F2-8CD0-4455-ACA2-E7DB28F5A36C}" dt="2023-05-19T19:45:21.203" v="3267" actId="478"/>
          <ac:picMkLst>
            <pc:docMk/>
            <pc:sldMk cId="3886758411" sldId="295"/>
            <ac:picMk id="2" creationId="{DF22E750-CF34-CD91-84F7-8375D3CBBED3}"/>
          </ac:picMkLst>
        </pc:picChg>
        <pc:picChg chg="add mod">
          <ac:chgData name="Juan Francisco Hernandez Cardona" userId="e324f2c1-62bf-483b-9dc2-0defdb7b5dbb" providerId="ADAL" clId="{534556F2-8CD0-4455-ACA2-E7DB28F5A36C}" dt="2023-05-19T19:45:31.989" v="3271" actId="962"/>
          <ac:picMkLst>
            <pc:docMk/>
            <pc:sldMk cId="3886758411" sldId="295"/>
            <ac:picMk id="3" creationId="{DA272280-EA61-20F4-A0FF-49098BA35060}"/>
          </ac:picMkLst>
        </pc:picChg>
      </pc:sldChg>
      <pc:sldChg chg="addSp delSp modSp add mod">
        <pc:chgData name="Juan Francisco Hernandez Cardona" userId="e324f2c1-62bf-483b-9dc2-0defdb7b5dbb" providerId="ADAL" clId="{534556F2-8CD0-4455-ACA2-E7DB28F5A36C}" dt="2023-05-19T20:01:24.065" v="3728" actId="20577"/>
        <pc:sldMkLst>
          <pc:docMk/>
          <pc:sldMk cId="3330491591" sldId="296"/>
        </pc:sldMkLst>
        <pc:spChg chg="mod">
          <ac:chgData name="Juan Francisco Hernandez Cardona" userId="e324f2c1-62bf-483b-9dc2-0defdb7b5dbb" providerId="ADAL" clId="{534556F2-8CD0-4455-ACA2-E7DB28F5A36C}" dt="2023-05-19T20:01:24.065" v="3728" actId="20577"/>
          <ac:spMkLst>
            <pc:docMk/>
            <pc:sldMk cId="3330491591" sldId="296"/>
            <ac:spMk id="8" creationId="{39CB2D64-0708-FB85-7AB5-9544E9C56985}"/>
          </ac:spMkLst>
        </pc:spChg>
        <pc:picChg chg="add mod">
          <ac:chgData name="Juan Francisco Hernandez Cardona" userId="e324f2c1-62bf-483b-9dc2-0defdb7b5dbb" providerId="ADAL" clId="{534556F2-8CD0-4455-ACA2-E7DB28F5A36C}" dt="2023-05-19T19:59:52.048" v="3718" actId="1076"/>
          <ac:picMkLst>
            <pc:docMk/>
            <pc:sldMk cId="3330491591" sldId="296"/>
            <ac:picMk id="3" creationId="{F23255EB-FAA3-1A6A-B56A-508FE62B7213}"/>
          </ac:picMkLst>
        </pc:picChg>
        <pc:picChg chg="del">
          <ac:chgData name="Juan Francisco Hernandez Cardona" userId="e324f2c1-62bf-483b-9dc2-0defdb7b5dbb" providerId="ADAL" clId="{534556F2-8CD0-4455-ACA2-E7DB28F5A36C}" dt="2023-05-19T19:59:45.924" v="3715" actId="478"/>
          <ac:picMkLst>
            <pc:docMk/>
            <pc:sldMk cId="3330491591" sldId="296"/>
            <ac:picMk id="6" creationId="{19557C1D-A883-4110-FCEF-DFD2236F6E62}"/>
          </ac:picMkLst>
        </pc:picChg>
      </pc:sldChg>
      <pc:sldChg chg="addSp delSp modSp add mod">
        <pc:chgData name="Juan Francisco Hernandez Cardona" userId="e324f2c1-62bf-483b-9dc2-0defdb7b5dbb" providerId="ADAL" clId="{534556F2-8CD0-4455-ACA2-E7DB28F5A36C}" dt="2023-05-19T20:00:55.944" v="3727" actId="1076"/>
        <pc:sldMkLst>
          <pc:docMk/>
          <pc:sldMk cId="2856246937" sldId="297"/>
        </pc:sldMkLst>
        <pc:picChg chg="del">
          <ac:chgData name="Juan Francisco Hernandez Cardona" userId="e324f2c1-62bf-483b-9dc2-0defdb7b5dbb" providerId="ADAL" clId="{534556F2-8CD0-4455-ACA2-E7DB28F5A36C}" dt="2023-05-19T20:00:45.234" v="3720" actId="478"/>
          <ac:picMkLst>
            <pc:docMk/>
            <pc:sldMk cId="2856246937" sldId="297"/>
            <ac:picMk id="3" creationId="{F23255EB-FAA3-1A6A-B56A-508FE62B7213}"/>
          </ac:picMkLst>
        </pc:picChg>
        <pc:picChg chg="add mod">
          <ac:chgData name="Juan Francisco Hernandez Cardona" userId="e324f2c1-62bf-483b-9dc2-0defdb7b5dbb" providerId="ADAL" clId="{534556F2-8CD0-4455-ACA2-E7DB28F5A36C}" dt="2023-05-19T20:00:55.944" v="3727" actId="1076"/>
          <ac:picMkLst>
            <pc:docMk/>
            <pc:sldMk cId="2856246937" sldId="297"/>
            <ac:picMk id="4" creationId="{8EA7BB97-A9F8-441A-03B4-A84EE1945DB3}"/>
          </ac:picMkLst>
        </pc:picChg>
      </pc:sldChg>
      <pc:sldChg chg="addSp delSp modSp add mod">
        <pc:chgData name="Juan Francisco Hernandez Cardona" userId="e324f2c1-62bf-483b-9dc2-0defdb7b5dbb" providerId="ADAL" clId="{534556F2-8CD0-4455-ACA2-E7DB28F5A36C}" dt="2023-05-19T20:02:40.081" v="3742" actId="1076"/>
        <pc:sldMkLst>
          <pc:docMk/>
          <pc:sldMk cId="26628828" sldId="298"/>
        </pc:sldMkLst>
        <pc:spChg chg="mod">
          <ac:chgData name="Juan Francisco Hernandez Cardona" userId="e324f2c1-62bf-483b-9dc2-0defdb7b5dbb" providerId="ADAL" clId="{534556F2-8CD0-4455-ACA2-E7DB28F5A36C}" dt="2023-05-19T20:02:10.125" v="3734" actId="1076"/>
          <ac:spMkLst>
            <pc:docMk/>
            <pc:sldMk cId="26628828" sldId="298"/>
            <ac:spMk id="8" creationId="{39CB2D64-0708-FB85-7AB5-9544E9C56985}"/>
          </ac:spMkLst>
        </pc:spChg>
        <pc:picChg chg="add mod">
          <ac:chgData name="Juan Francisco Hernandez Cardona" userId="e324f2c1-62bf-483b-9dc2-0defdb7b5dbb" providerId="ADAL" clId="{534556F2-8CD0-4455-ACA2-E7DB28F5A36C}" dt="2023-05-19T20:02:40.081" v="3742" actId="1076"/>
          <ac:picMkLst>
            <pc:docMk/>
            <pc:sldMk cId="26628828" sldId="298"/>
            <ac:picMk id="3" creationId="{76AC7153-0926-2E3B-241C-70A77C259387}"/>
          </ac:picMkLst>
        </pc:picChg>
        <pc:picChg chg="del">
          <ac:chgData name="Juan Francisco Hernandez Cardona" userId="e324f2c1-62bf-483b-9dc2-0defdb7b5dbb" providerId="ADAL" clId="{534556F2-8CD0-4455-ACA2-E7DB28F5A36C}" dt="2023-05-19T20:02:12.507" v="3735" actId="478"/>
          <ac:picMkLst>
            <pc:docMk/>
            <pc:sldMk cId="26628828" sldId="298"/>
            <ac:picMk id="4" creationId="{8EA7BB97-A9F8-441A-03B4-A84EE1945DB3}"/>
          </ac:picMkLst>
        </pc:picChg>
      </pc:sldChg>
      <pc:sldChg chg="modSp add mod">
        <pc:chgData name="Juan Francisco Hernandez Cardona" userId="e324f2c1-62bf-483b-9dc2-0defdb7b5dbb" providerId="ADAL" clId="{534556F2-8CD0-4455-ACA2-E7DB28F5A36C}" dt="2023-05-19T20:05:43.915" v="3826" actId="20577"/>
        <pc:sldMkLst>
          <pc:docMk/>
          <pc:sldMk cId="3594725506" sldId="299"/>
        </pc:sldMkLst>
        <pc:spChg chg="mod">
          <ac:chgData name="Juan Francisco Hernandez Cardona" userId="e324f2c1-62bf-483b-9dc2-0defdb7b5dbb" providerId="ADAL" clId="{534556F2-8CD0-4455-ACA2-E7DB28F5A36C}" dt="2023-05-19T20:04:53.842" v="3756" actId="20577"/>
          <ac:spMkLst>
            <pc:docMk/>
            <pc:sldMk cId="3594725506" sldId="299"/>
            <ac:spMk id="530" creationId="{00000000-0000-0000-0000-000000000000}"/>
          </ac:spMkLst>
        </pc:spChg>
        <pc:spChg chg="mod">
          <ac:chgData name="Juan Francisco Hernandez Cardona" userId="e324f2c1-62bf-483b-9dc2-0defdb7b5dbb" providerId="ADAL" clId="{534556F2-8CD0-4455-ACA2-E7DB28F5A36C}" dt="2023-05-19T20:05:43.915" v="3826" actId="20577"/>
          <ac:spMkLst>
            <pc:docMk/>
            <pc:sldMk cId="3594725506" sldId="299"/>
            <ac:spMk id="531" creationId="{00000000-0000-0000-0000-000000000000}"/>
          </ac:spMkLst>
        </pc:spChg>
      </pc:sldChg>
      <pc:sldChg chg="modSp add mod">
        <pc:chgData name="Juan Francisco Hernandez Cardona" userId="e324f2c1-62bf-483b-9dc2-0defdb7b5dbb" providerId="ADAL" clId="{534556F2-8CD0-4455-ACA2-E7DB28F5A36C}" dt="2023-05-19T20:07:26.266" v="4025" actId="20577"/>
        <pc:sldMkLst>
          <pc:docMk/>
          <pc:sldMk cId="2340073632" sldId="300"/>
        </pc:sldMkLst>
        <pc:spChg chg="mod">
          <ac:chgData name="Juan Francisco Hernandez Cardona" userId="e324f2c1-62bf-483b-9dc2-0defdb7b5dbb" providerId="ADAL" clId="{534556F2-8CD0-4455-ACA2-E7DB28F5A36C}" dt="2023-05-19T20:07:26.266" v="4025" actId="20577"/>
          <ac:spMkLst>
            <pc:docMk/>
            <pc:sldMk cId="2340073632" sldId="300"/>
            <ac:spMk id="7" creationId="{420858AE-ECCE-0649-842B-1162E9FB2AF2}"/>
          </ac:spMkLst>
        </pc:spChg>
        <pc:spChg chg="mod">
          <ac:chgData name="Juan Francisco Hernandez Cardona" userId="e324f2c1-62bf-483b-9dc2-0defdb7b5dbb" providerId="ADAL" clId="{534556F2-8CD0-4455-ACA2-E7DB28F5A36C}" dt="2023-05-19T20:06:24.706" v="3848" actId="20577"/>
          <ac:spMkLst>
            <pc:docMk/>
            <pc:sldMk cId="2340073632" sldId="300"/>
            <ac:spMk id="521" creationId="{00000000-0000-0000-0000-000000000000}"/>
          </ac:spMkLst>
        </pc:spChg>
      </pc:sldChg>
      <pc:sldMasterChg chg="delSldLayout">
        <pc:chgData name="Juan Francisco Hernandez Cardona" userId="e324f2c1-62bf-483b-9dc2-0defdb7b5dbb" providerId="ADAL" clId="{534556F2-8CD0-4455-ACA2-E7DB28F5A36C}" dt="2023-05-19T20:04:36.713" v="3743" actId="47"/>
        <pc:sldMasterMkLst>
          <pc:docMk/>
          <pc:sldMasterMk cId="0" sldId="2147483659"/>
        </pc:sldMasterMkLst>
        <pc:sldLayoutChg chg="del">
          <pc:chgData name="Juan Francisco Hernandez Cardona" userId="e324f2c1-62bf-483b-9dc2-0defdb7b5dbb" providerId="ADAL" clId="{534556F2-8CD0-4455-ACA2-E7DB28F5A36C}" dt="2023-05-19T20:04:36.713" v="3743" actId="47"/>
          <pc:sldLayoutMkLst>
            <pc:docMk/>
            <pc:sldMasterMk cId="0" sldId="2147483659"/>
            <pc:sldLayoutMk cId="0" sldId="2147483651"/>
          </pc:sldLayoutMkLst>
        </pc:sldLayoutChg>
      </pc:sldMasterChg>
    </pc:docChg>
  </pc:docChgLst>
  <pc:docChgLst>
    <pc:chgData name="Juan Francisco Hernandez Cardona" userId="e324f2c1-62bf-483b-9dc2-0defdb7b5dbb" providerId="ADAL" clId="{7F100DB0-8794-42F4-AF56-2085F7698B2F}"/>
    <pc:docChg chg="undo redo custSel addSld delSld modSld sldOrd">
      <pc:chgData name="Juan Francisco Hernandez Cardona" userId="e324f2c1-62bf-483b-9dc2-0defdb7b5dbb" providerId="ADAL" clId="{7F100DB0-8794-42F4-AF56-2085F7698B2F}" dt="2023-06-30T00:11:13.956" v="4599"/>
      <pc:docMkLst>
        <pc:docMk/>
      </pc:docMkLst>
      <pc:sldChg chg="modSp mod">
        <pc:chgData name="Juan Francisco Hernandez Cardona" userId="e324f2c1-62bf-483b-9dc2-0defdb7b5dbb" providerId="ADAL" clId="{7F100DB0-8794-42F4-AF56-2085F7698B2F}" dt="2023-06-30T00:09:27.882" v="4563" actId="20577"/>
        <pc:sldMkLst>
          <pc:docMk/>
          <pc:sldMk cId="0" sldId="256"/>
        </pc:sldMkLst>
        <pc:spChg chg="mod">
          <ac:chgData name="Juan Francisco Hernandez Cardona" userId="e324f2c1-62bf-483b-9dc2-0defdb7b5dbb" providerId="ADAL" clId="{7F100DB0-8794-42F4-AF56-2085F7698B2F}" dt="2023-06-30T00:09:27.882" v="4563" actId="20577"/>
          <ac:spMkLst>
            <pc:docMk/>
            <pc:sldMk cId="0" sldId="256"/>
            <ac:spMk id="13" creationId="{00000000-0000-0000-0000-000000000000}"/>
          </ac:spMkLst>
        </pc:spChg>
      </pc:sldChg>
      <pc:sldChg chg="modSp mod ord">
        <pc:chgData name="Juan Francisco Hernandez Cardona" userId="e324f2c1-62bf-483b-9dc2-0defdb7b5dbb" providerId="ADAL" clId="{7F100DB0-8794-42F4-AF56-2085F7698B2F}" dt="2023-06-30T00:10:05.256" v="4571"/>
        <pc:sldMkLst>
          <pc:docMk/>
          <pc:sldMk cId="0" sldId="257"/>
        </pc:sldMkLst>
        <pc:spChg chg="mod">
          <ac:chgData name="Juan Francisco Hernandez Cardona" userId="e324f2c1-62bf-483b-9dc2-0defdb7b5dbb" providerId="ADAL" clId="{7F100DB0-8794-42F4-AF56-2085F7698B2F}" dt="2023-06-30T00:10:05.256" v="4571"/>
          <ac:spMkLst>
            <pc:docMk/>
            <pc:sldMk cId="0" sldId="257"/>
            <ac:spMk id="525" creationId="{00000000-0000-0000-0000-000000000000}"/>
          </ac:spMkLst>
        </pc:spChg>
      </pc:sldChg>
      <pc:sldChg chg="add del">
        <pc:chgData name="Juan Francisco Hernandez Cardona" userId="e324f2c1-62bf-483b-9dc2-0defdb7b5dbb" providerId="ADAL" clId="{7F100DB0-8794-42F4-AF56-2085F7698B2F}" dt="2023-06-29T23:35:05.146" v="3588" actId="47"/>
        <pc:sldMkLst>
          <pc:docMk/>
          <pc:sldMk cId="0" sldId="277"/>
        </pc:sldMkLst>
      </pc:sldChg>
      <pc:sldChg chg="modSp mod">
        <pc:chgData name="Juan Francisco Hernandez Cardona" userId="e324f2c1-62bf-483b-9dc2-0defdb7b5dbb" providerId="ADAL" clId="{7F100DB0-8794-42F4-AF56-2085F7698B2F}" dt="2023-06-30T00:11:13.956" v="4599"/>
        <pc:sldMkLst>
          <pc:docMk/>
          <pc:sldMk cId="0" sldId="278"/>
        </pc:sldMkLst>
        <pc:spChg chg="mod">
          <ac:chgData name="Juan Francisco Hernandez Cardona" userId="e324f2c1-62bf-483b-9dc2-0defdb7b5dbb" providerId="ADAL" clId="{7F100DB0-8794-42F4-AF56-2085F7698B2F}" dt="2023-06-30T00:11:13.956" v="4599"/>
          <ac:spMkLst>
            <pc:docMk/>
            <pc:sldMk cId="0" sldId="278"/>
            <ac:spMk id="752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29T23:46:05.262" v="3730" actId="20577"/>
          <ac:spMkLst>
            <pc:docMk/>
            <pc:sldMk cId="0" sldId="278"/>
            <ac:spMk id="753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29T23:46:24.050" v="3751" actId="1076"/>
          <ac:spMkLst>
            <pc:docMk/>
            <pc:sldMk cId="0" sldId="278"/>
            <ac:spMk id="754" creationId="{00000000-0000-0000-0000-000000000000}"/>
          </ac:spMkLst>
        </pc:spChg>
      </pc:sldChg>
      <pc:sldChg chg="modSp mod">
        <pc:chgData name="Juan Francisco Hernandez Cardona" userId="e324f2c1-62bf-483b-9dc2-0defdb7b5dbb" providerId="ADAL" clId="{7F100DB0-8794-42F4-AF56-2085F7698B2F}" dt="2023-06-29T18:29:07.317" v="422" actId="20577"/>
        <pc:sldMkLst>
          <pc:docMk/>
          <pc:sldMk cId="2292642365" sldId="279"/>
        </pc:sldMkLst>
        <pc:spChg chg="mod">
          <ac:chgData name="Juan Francisco Hernandez Cardona" userId="e324f2c1-62bf-483b-9dc2-0defdb7b5dbb" providerId="ADAL" clId="{7F100DB0-8794-42F4-AF56-2085F7698B2F}" dt="2023-06-29T18:29:07.317" v="422" actId="20577"/>
          <ac:spMkLst>
            <pc:docMk/>
            <pc:sldMk cId="2292642365" sldId="279"/>
            <ac:spMk id="530" creationId="{00000000-0000-0000-0000-000000000000}"/>
          </ac:spMkLst>
        </pc:spChg>
      </pc:sldChg>
      <pc:sldChg chg="addSp delSp modSp mod">
        <pc:chgData name="Juan Francisco Hernandez Cardona" userId="e324f2c1-62bf-483b-9dc2-0defdb7b5dbb" providerId="ADAL" clId="{7F100DB0-8794-42F4-AF56-2085F7698B2F}" dt="2023-06-30T00:10:07.851" v="4572"/>
        <pc:sldMkLst>
          <pc:docMk/>
          <pc:sldMk cId="2698823959" sldId="280"/>
        </pc:sldMkLst>
        <pc:spChg chg="mod">
          <ac:chgData name="Juan Francisco Hernandez Cardona" userId="e324f2c1-62bf-483b-9dc2-0defdb7b5dbb" providerId="ADAL" clId="{7F100DB0-8794-42F4-AF56-2085F7698B2F}" dt="2023-06-29T17:27:09.173" v="65" actId="1076"/>
          <ac:spMkLst>
            <pc:docMk/>
            <pc:sldMk cId="2698823959" sldId="280"/>
            <ac:spMk id="557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29T17:27:14.663" v="66" actId="1076"/>
          <ac:spMkLst>
            <pc:docMk/>
            <pc:sldMk cId="2698823959" sldId="280"/>
            <ac:spMk id="558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07.851" v="4572"/>
          <ac:spMkLst>
            <pc:docMk/>
            <pc:sldMk cId="2698823959" sldId="280"/>
            <ac:spMk id="572" creationId="{00000000-0000-0000-0000-000000000000}"/>
          </ac:spMkLst>
        </pc:spChg>
        <pc:picChg chg="add mod modCrop">
          <ac:chgData name="Juan Francisco Hernandez Cardona" userId="e324f2c1-62bf-483b-9dc2-0defdb7b5dbb" providerId="ADAL" clId="{7F100DB0-8794-42F4-AF56-2085F7698B2F}" dt="2023-06-29T17:27:17.913" v="67" actId="1076"/>
          <ac:picMkLst>
            <pc:docMk/>
            <pc:sldMk cId="2698823959" sldId="280"/>
            <ac:picMk id="2" creationId="{43924BBE-A8B8-10C6-45B5-53AEFD2821F2}"/>
          </ac:picMkLst>
        </pc:picChg>
        <pc:picChg chg="del">
          <ac:chgData name="Juan Francisco Hernandez Cardona" userId="e324f2c1-62bf-483b-9dc2-0defdb7b5dbb" providerId="ADAL" clId="{7F100DB0-8794-42F4-AF56-2085F7698B2F}" dt="2023-06-29T17:01:13.899" v="33" actId="478"/>
          <ac:picMkLst>
            <pc:docMk/>
            <pc:sldMk cId="2698823959" sldId="280"/>
            <ac:picMk id="3" creationId="{F2ED928C-B134-5379-5E20-5405EB744703}"/>
          </ac:picMkLst>
        </pc:picChg>
      </pc:sldChg>
      <pc:sldChg chg="modSp mod">
        <pc:chgData name="Juan Francisco Hernandez Cardona" userId="e324f2c1-62bf-483b-9dc2-0defdb7b5dbb" providerId="ADAL" clId="{7F100DB0-8794-42F4-AF56-2085F7698B2F}" dt="2023-06-30T00:10:10.423" v="4573"/>
        <pc:sldMkLst>
          <pc:docMk/>
          <pc:sldMk cId="2565819234" sldId="281"/>
        </pc:sldMkLst>
        <pc:spChg chg="mod">
          <ac:chgData name="Juan Francisco Hernandez Cardona" userId="e324f2c1-62bf-483b-9dc2-0defdb7b5dbb" providerId="ADAL" clId="{7F100DB0-8794-42F4-AF56-2085F7698B2F}" dt="2023-06-30T00:10:10.423" v="4573"/>
          <ac:spMkLst>
            <pc:docMk/>
            <pc:sldMk cId="2565819234" sldId="281"/>
            <ac:spMk id="668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29T17:33:46.673" v="150" actId="20577"/>
          <ac:spMkLst>
            <pc:docMk/>
            <pc:sldMk cId="2565819234" sldId="281"/>
            <ac:spMk id="671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29T17:28:43.393" v="101" actId="20577"/>
          <ac:spMkLst>
            <pc:docMk/>
            <pc:sldMk cId="2565819234" sldId="281"/>
            <ac:spMk id="67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29T17:28:17.434" v="94" actId="20577"/>
          <ac:spMkLst>
            <pc:docMk/>
            <pc:sldMk cId="2565819234" sldId="281"/>
            <ac:spMk id="681" creationId="{00000000-0000-0000-0000-000000000000}"/>
          </ac:spMkLst>
        </pc:spChg>
      </pc:sldChg>
      <pc:sldChg chg="modSp mod ord">
        <pc:chgData name="Juan Francisco Hernandez Cardona" userId="e324f2c1-62bf-483b-9dc2-0defdb7b5dbb" providerId="ADAL" clId="{7F100DB0-8794-42F4-AF56-2085F7698B2F}" dt="2023-06-29T18:29:11.677" v="424" actId="20577"/>
        <pc:sldMkLst>
          <pc:docMk/>
          <pc:sldMk cId="4241920217" sldId="282"/>
        </pc:sldMkLst>
        <pc:spChg chg="mod">
          <ac:chgData name="Juan Francisco Hernandez Cardona" userId="e324f2c1-62bf-483b-9dc2-0defdb7b5dbb" providerId="ADAL" clId="{7F100DB0-8794-42F4-AF56-2085F7698B2F}" dt="2023-06-29T18:29:11.677" v="424" actId="20577"/>
          <ac:spMkLst>
            <pc:docMk/>
            <pc:sldMk cId="4241920217" sldId="282"/>
            <ac:spMk id="530" creationId="{00000000-0000-0000-0000-000000000000}"/>
          </ac:spMkLst>
        </pc:spChg>
      </pc:sldChg>
      <pc:sldChg chg="addSp delSp modSp mod">
        <pc:chgData name="Juan Francisco Hernandez Cardona" userId="e324f2c1-62bf-483b-9dc2-0defdb7b5dbb" providerId="ADAL" clId="{7F100DB0-8794-42F4-AF56-2085F7698B2F}" dt="2023-06-29T18:20:21.151" v="303" actId="21"/>
        <pc:sldMkLst>
          <pc:docMk/>
          <pc:sldMk cId="1592956544" sldId="283"/>
        </pc:sldMkLst>
        <pc:spChg chg="mod">
          <ac:chgData name="Juan Francisco Hernandez Cardona" userId="e324f2c1-62bf-483b-9dc2-0defdb7b5dbb" providerId="ADAL" clId="{7F100DB0-8794-42F4-AF56-2085F7698B2F}" dt="2023-06-29T17:34:48.435" v="195" actId="1076"/>
          <ac:spMkLst>
            <pc:docMk/>
            <pc:sldMk cId="1592956544" sldId="283"/>
            <ac:spMk id="530" creationId="{00000000-0000-0000-0000-000000000000}"/>
          </ac:spMkLst>
        </pc:spChg>
        <pc:picChg chg="add del mod">
          <ac:chgData name="Juan Francisco Hernandez Cardona" userId="e324f2c1-62bf-483b-9dc2-0defdb7b5dbb" providerId="ADAL" clId="{7F100DB0-8794-42F4-AF56-2085F7698B2F}" dt="2023-06-29T18:20:21.151" v="303" actId="21"/>
          <ac:picMkLst>
            <pc:docMk/>
            <pc:sldMk cId="1592956544" sldId="283"/>
            <ac:picMk id="3" creationId="{DD3B5735-8EF2-471A-0AD2-991650CC4489}"/>
          </ac:picMkLst>
        </pc:picChg>
      </pc:sldChg>
      <pc:sldChg chg="addSp delSp modSp mod">
        <pc:chgData name="Juan Francisco Hernandez Cardona" userId="e324f2c1-62bf-483b-9dc2-0defdb7b5dbb" providerId="ADAL" clId="{7F100DB0-8794-42F4-AF56-2085F7698B2F}" dt="2023-06-30T00:10:16.692" v="4576"/>
        <pc:sldMkLst>
          <pc:docMk/>
          <pc:sldMk cId="11486293" sldId="285"/>
        </pc:sldMkLst>
        <pc:spChg chg="add del mod">
          <ac:chgData name="Juan Francisco Hernandez Cardona" userId="e324f2c1-62bf-483b-9dc2-0defdb7b5dbb" providerId="ADAL" clId="{7F100DB0-8794-42F4-AF56-2085F7698B2F}" dt="2023-06-29T18:05:11.089" v="203" actId="478"/>
          <ac:spMkLst>
            <pc:docMk/>
            <pc:sldMk cId="11486293" sldId="285"/>
            <ac:spMk id="3" creationId="{58F2078D-D4B7-2D69-A330-1B8652B00981}"/>
          </ac:spMkLst>
        </pc:spChg>
        <pc:spChg chg="add del mod">
          <ac:chgData name="Juan Francisco Hernandez Cardona" userId="e324f2c1-62bf-483b-9dc2-0defdb7b5dbb" providerId="ADAL" clId="{7F100DB0-8794-42F4-AF56-2085F7698B2F}" dt="2023-06-29T18:05:13.644" v="206" actId="478"/>
          <ac:spMkLst>
            <pc:docMk/>
            <pc:sldMk cId="11486293" sldId="285"/>
            <ac:spMk id="5" creationId="{EFA2EB76-215F-CF95-33A7-08BE2E64F9FB}"/>
          </ac:spMkLst>
        </pc:spChg>
        <pc:spChg chg="add del">
          <ac:chgData name="Juan Francisco Hernandez Cardona" userId="e324f2c1-62bf-483b-9dc2-0defdb7b5dbb" providerId="ADAL" clId="{7F100DB0-8794-42F4-AF56-2085F7698B2F}" dt="2023-06-30T00:10:13.885" v="4575" actId="22"/>
          <ac:spMkLst>
            <pc:docMk/>
            <pc:sldMk cId="11486293" sldId="285"/>
            <ac:spMk id="7" creationId="{694781EF-8B3B-4753-DB05-57CAB42D0D8C}"/>
          </ac:spMkLst>
        </pc:spChg>
        <pc:spChg chg="mod">
          <ac:chgData name="Juan Francisco Hernandez Cardona" userId="e324f2c1-62bf-483b-9dc2-0defdb7b5dbb" providerId="ADAL" clId="{7F100DB0-8794-42F4-AF56-2085F7698B2F}" dt="2023-06-29T18:12:22.436" v="258" actId="20577"/>
          <ac:spMkLst>
            <pc:docMk/>
            <pc:sldMk cId="11486293" sldId="285"/>
            <ac:spMk id="585" creationId="{00000000-0000-0000-0000-000000000000}"/>
          </ac:spMkLst>
        </pc:spChg>
        <pc:spChg chg="del mod">
          <ac:chgData name="Juan Francisco Hernandez Cardona" userId="e324f2c1-62bf-483b-9dc2-0defdb7b5dbb" providerId="ADAL" clId="{7F100DB0-8794-42F4-AF56-2085F7698B2F}" dt="2023-06-29T18:05:13.090" v="205" actId="478"/>
          <ac:spMkLst>
            <pc:docMk/>
            <pc:sldMk cId="11486293" sldId="285"/>
            <ac:spMk id="586" creationId="{00000000-0000-0000-0000-000000000000}"/>
          </ac:spMkLst>
        </pc:spChg>
        <pc:spChg chg="del">
          <ac:chgData name="Juan Francisco Hernandez Cardona" userId="e324f2c1-62bf-483b-9dc2-0defdb7b5dbb" providerId="ADAL" clId="{7F100DB0-8794-42F4-AF56-2085F7698B2F}" dt="2023-06-29T18:05:09.426" v="202" actId="478"/>
          <ac:spMkLst>
            <pc:docMk/>
            <pc:sldMk cId="11486293" sldId="285"/>
            <ac:spMk id="587" creationId="{00000000-0000-0000-0000-000000000000}"/>
          </ac:spMkLst>
        </pc:spChg>
        <pc:spChg chg="del mod">
          <ac:chgData name="Juan Francisco Hernandez Cardona" userId="e324f2c1-62bf-483b-9dc2-0defdb7b5dbb" providerId="ADAL" clId="{7F100DB0-8794-42F4-AF56-2085F7698B2F}" dt="2023-06-29T18:05:08.057" v="201" actId="478"/>
          <ac:spMkLst>
            <pc:docMk/>
            <pc:sldMk cId="11486293" sldId="285"/>
            <ac:spMk id="588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16.692" v="4576"/>
          <ac:spMkLst>
            <pc:docMk/>
            <pc:sldMk cId="11486293" sldId="285"/>
            <ac:spMk id="589" creationId="{00000000-0000-0000-0000-000000000000}"/>
          </ac:spMkLst>
        </pc:spChg>
        <pc:picChg chg="add mod">
          <ac:chgData name="Juan Francisco Hernandez Cardona" userId="e324f2c1-62bf-483b-9dc2-0defdb7b5dbb" providerId="ADAL" clId="{7F100DB0-8794-42F4-AF56-2085F7698B2F}" dt="2023-06-29T18:11:06.560" v="233" actId="732"/>
          <ac:picMkLst>
            <pc:docMk/>
            <pc:sldMk cId="11486293" sldId="285"/>
            <ac:picMk id="1026" creationId="{5CC224E3-B131-6522-9ED5-9A1C58BC6619}"/>
          </ac:picMkLst>
        </pc:picChg>
        <pc:picChg chg="del">
          <ac:chgData name="Juan Francisco Hernandez Cardona" userId="e324f2c1-62bf-483b-9dc2-0defdb7b5dbb" providerId="ADAL" clId="{7F100DB0-8794-42F4-AF56-2085F7698B2F}" dt="2023-06-29T18:05:15.515" v="208" actId="478"/>
          <ac:picMkLst>
            <pc:docMk/>
            <pc:sldMk cId="11486293" sldId="285"/>
            <ac:picMk id="3074" creationId="{487D99AB-721C-F472-18B7-1C69EAA22822}"/>
          </ac:picMkLst>
        </pc:picChg>
        <pc:picChg chg="del">
          <ac:chgData name="Juan Francisco Hernandez Cardona" userId="e324f2c1-62bf-483b-9dc2-0defdb7b5dbb" providerId="ADAL" clId="{7F100DB0-8794-42F4-AF56-2085F7698B2F}" dt="2023-06-29T18:05:14.915" v="207" actId="478"/>
          <ac:picMkLst>
            <pc:docMk/>
            <pc:sldMk cId="11486293" sldId="285"/>
            <ac:picMk id="3076" creationId="{7C46BDC7-3FA8-5B80-CC1F-65DCF4199742}"/>
          </ac:picMkLst>
        </pc:picChg>
        <pc:picChg chg="del">
          <ac:chgData name="Juan Francisco Hernandez Cardona" userId="e324f2c1-62bf-483b-9dc2-0defdb7b5dbb" providerId="ADAL" clId="{7F100DB0-8794-42F4-AF56-2085F7698B2F}" dt="2023-06-29T18:05:00.968" v="197" actId="478"/>
          <ac:picMkLst>
            <pc:docMk/>
            <pc:sldMk cId="11486293" sldId="285"/>
            <ac:picMk id="3078" creationId="{66426FC5-7F86-F89C-ABF3-980B545ADB38}"/>
          </ac:picMkLst>
        </pc:picChg>
      </pc:sldChg>
      <pc:sldChg chg="del">
        <pc:chgData name="Juan Francisco Hernandez Cardona" userId="e324f2c1-62bf-483b-9dc2-0defdb7b5dbb" providerId="ADAL" clId="{7F100DB0-8794-42F4-AF56-2085F7698B2F}" dt="2023-06-29T23:26:07.809" v="3195" actId="47"/>
        <pc:sldMkLst>
          <pc:docMk/>
          <pc:sldMk cId="2812841610" sldId="286"/>
        </pc:sldMkLst>
      </pc:sldChg>
      <pc:sldChg chg="del">
        <pc:chgData name="Juan Francisco Hernandez Cardona" userId="e324f2c1-62bf-483b-9dc2-0defdb7b5dbb" providerId="ADAL" clId="{7F100DB0-8794-42F4-AF56-2085F7698B2F}" dt="2023-06-29T23:26:27.285" v="3200" actId="47"/>
        <pc:sldMkLst>
          <pc:docMk/>
          <pc:sldMk cId="3869527234" sldId="287"/>
        </pc:sldMkLst>
      </pc:sldChg>
      <pc:sldChg chg="del">
        <pc:chgData name="Juan Francisco Hernandez Cardona" userId="e324f2c1-62bf-483b-9dc2-0defdb7b5dbb" providerId="ADAL" clId="{7F100DB0-8794-42F4-AF56-2085F7698B2F}" dt="2023-06-29T23:26:27.845" v="3201" actId="47"/>
        <pc:sldMkLst>
          <pc:docMk/>
          <pc:sldMk cId="3184481704" sldId="288"/>
        </pc:sldMkLst>
      </pc:sldChg>
      <pc:sldChg chg="del">
        <pc:chgData name="Juan Francisco Hernandez Cardona" userId="e324f2c1-62bf-483b-9dc2-0defdb7b5dbb" providerId="ADAL" clId="{7F100DB0-8794-42F4-AF56-2085F7698B2F}" dt="2023-06-29T23:26:29.318" v="3204" actId="47"/>
        <pc:sldMkLst>
          <pc:docMk/>
          <pc:sldMk cId="2661466806" sldId="289"/>
        </pc:sldMkLst>
      </pc:sldChg>
      <pc:sldChg chg="del">
        <pc:chgData name="Juan Francisco Hernandez Cardona" userId="e324f2c1-62bf-483b-9dc2-0defdb7b5dbb" providerId="ADAL" clId="{7F100DB0-8794-42F4-AF56-2085F7698B2F}" dt="2023-06-29T23:26:28.277" v="3202" actId="47"/>
        <pc:sldMkLst>
          <pc:docMk/>
          <pc:sldMk cId="1208995686" sldId="290"/>
        </pc:sldMkLst>
      </pc:sldChg>
      <pc:sldChg chg="del">
        <pc:chgData name="Juan Francisco Hernandez Cardona" userId="e324f2c1-62bf-483b-9dc2-0defdb7b5dbb" providerId="ADAL" clId="{7F100DB0-8794-42F4-AF56-2085F7698B2F}" dt="2023-06-29T23:26:29.883" v="3205" actId="47"/>
        <pc:sldMkLst>
          <pc:docMk/>
          <pc:sldMk cId="1784603205" sldId="291"/>
        </pc:sldMkLst>
      </pc:sldChg>
      <pc:sldChg chg="del">
        <pc:chgData name="Juan Francisco Hernandez Cardona" userId="e324f2c1-62bf-483b-9dc2-0defdb7b5dbb" providerId="ADAL" clId="{7F100DB0-8794-42F4-AF56-2085F7698B2F}" dt="2023-06-29T23:26:28.822" v="3203" actId="47"/>
        <pc:sldMkLst>
          <pc:docMk/>
          <pc:sldMk cId="2957387869" sldId="292"/>
        </pc:sldMkLst>
      </pc:sldChg>
      <pc:sldChg chg="ord">
        <pc:chgData name="Juan Francisco Hernandez Cardona" userId="e324f2c1-62bf-483b-9dc2-0defdb7b5dbb" providerId="ADAL" clId="{7F100DB0-8794-42F4-AF56-2085F7698B2F}" dt="2023-06-29T20:05:53.088" v="2306"/>
        <pc:sldMkLst>
          <pc:docMk/>
          <pc:sldMk cId="1312202696" sldId="293"/>
        </pc:sldMkLst>
      </pc:sldChg>
      <pc:sldChg chg="del">
        <pc:chgData name="Juan Francisco Hernandez Cardona" userId="e324f2c1-62bf-483b-9dc2-0defdb7b5dbb" providerId="ADAL" clId="{7F100DB0-8794-42F4-AF56-2085F7698B2F}" dt="2023-06-29T23:26:06.488" v="3194" actId="47"/>
        <pc:sldMkLst>
          <pc:docMk/>
          <pc:sldMk cId="2353624727" sldId="294"/>
        </pc:sldMkLst>
      </pc:sldChg>
      <pc:sldChg chg="modSp mod ord">
        <pc:chgData name="Juan Francisco Hernandez Cardona" userId="e324f2c1-62bf-483b-9dc2-0defdb7b5dbb" providerId="ADAL" clId="{7F100DB0-8794-42F4-AF56-2085F7698B2F}" dt="2023-06-30T00:10:28.571" v="4580"/>
        <pc:sldMkLst>
          <pc:docMk/>
          <pc:sldMk cId="3886758411" sldId="295"/>
        </pc:sldMkLst>
        <pc:spChg chg="mod">
          <ac:chgData name="Juan Francisco Hernandez Cardona" userId="e324f2c1-62bf-483b-9dc2-0defdb7b5dbb" providerId="ADAL" clId="{7F100DB0-8794-42F4-AF56-2085F7698B2F}" dt="2023-06-29T20:04:09.391" v="2300" actId="20577"/>
          <ac:spMkLst>
            <pc:docMk/>
            <pc:sldMk cId="3886758411" sldId="295"/>
            <ac:spMk id="7" creationId="{420858AE-ECCE-0649-842B-1162E9FB2AF2}"/>
          </ac:spMkLst>
        </pc:spChg>
        <pc:spChg chg="mod">
          <ac:chgData name="Juan Francisco Hernandez Cardona" userId="e324f2c1-62bf-483b-9dc2-0defdb7b5dbb" providerId="ADAL" clId="{7F100DB0-8794-42F4-AF56-2085F7698B2F}" dt="2023-06-30T00:10:28.571" v="4580"/>
          <ac:spMkLst>
            <pc:docMk/>
            <pc:sldMk cId="3886758411" sldId="295"/>
            <ac:spMk id="525" creationId="{00000000-0000-0000-0000-000000000000}"/>
          </ac:spMkLst>
        </pc:spChg>
      </pc:sldChg>
      <pc:sldChg chg="del">
        <pc:chgData name="Juan Francisco Hernandez Cardona" userId="e324f2c1-62bf-483b-9dc2-0defdb7b5dbb" providerId="ADAL" clId="{7F100DB0-8794-42F4-AF56-2085F7698B2F}" dt="2023-06-29T23:26:30.272" v="3206" actId="47"/>
        <pc:sldMkLst>
          <pc:docMk/>
          <pc:sldMk cId="3330491591" sldId="296"/>
        </pc:sldMkLst>
      </pc:sldChg>
      <pc:sldChg chg="del">
        <pc:chgData name="Juan Francisco Hernandez Cardona" userId="e324f2c1-62bf-483b-9dc2-0defdb7b5dbb" providerId="ADAL" clId="{7F100DB0-8794-42F4-AF56-2085F7698B2F}" dt="2023-06-29T23:26:30.631" v="3207" actId="47"/>
        <pc:sldMkLst>
          <pc:docMk/>
          <pc:sldMk cId="2856246937" sldId="297"/>
        </pc:sldMkLst>
      </pc:sldChg>
      <pc:sldChg chg="del">
        <pc:chgData name="Juan Francisco Hernandez Cardona" userId="e324f2c1-62bf-483b-9dc2-0defdb7b5dbb" providerId="ADAL" clId="{7F100DB0-8794-42F4-AF56-2085F7698B2F}" dt="2023-06-29T23:26:30.940" v="3208" actId="47"/>
        <pc:sldMkLst>
          <pc:docMk/>
          <pc:sldMk cId="26628828" sldId="298"/>
        </pc:sldMkLst>
      </pc:sldChg>
      <pc:sldChg chg="del">
        <pc:chgData name="Juan Francisco Hernandez Cardona" userId="e324f2c1-62bf-483b-9dc2-0defdb7b5dbb" providerId="ADAL" clId="{7F100DB0-8794-42F4-AF56-2085F7698B2F}" dt="2023-06-29T23:26:15.541" v="3196" actId="47"/>
        <pc:sldMkLst>
          <pc:docMk/>
          <pc:sldMk cId="3594725506" sldId="299"/>
        </pc:sldMkLst>
      </pc:sldChg>
      <pc:sldChg chg="del">
        <pc:chgData name="Juan Francisco Hernandez Cardona" userId="e324f2c1-62bf-483b-9dc2-0defdb7b5dbb" providerId="ADAL" clId="{7F100DB0-8794-42F4-AF56-2085F7698B2F}" dt="2023-06-29T23:26:16.392" v="3197" actId="47"/>
        <pc:sldMkLst>
          <pc:docMk/>
          <pc:sldMk cId="2340073632" sldId="300"/>
        </pc:sldMkLst>
      </pc:sldChg>
      <pc:sldChg chg="addSp delSp modSp add mod">
        <pc:chgData name="Juan Francisco Hernandez Cardona" userId="e324f2c1-62bf-483b-9dc2-0defdb7b5dbb" providerId="ADAL" clId="{7F100DB0-8794-42F4-AF56-2085F7698B2F}" dt="2023-06-30T00:10:34.401" v="4582"/>
        <pc:sldMkLst>
          <pc:docMk/>
          <pc:sldMk cId="3025991559" sldId="301"/>
        </pc:sldMkLst>
        <pc:spChg chg="add del mod">
          <ac:chgData name="Juan Francisco Hernandez Cardona" userId="e324f2c1-62bf-483b-9dc2-0defdb7b5dbb" providerId="ADAL" clId="{7F100DB0-8794-42F4-AF56-2085F7698B2F}" dt="2023-06-29T20:08:05.921" v="2319" actId="478"/>
          <ac:spMkLst>
            <pc:docMk/>
            <pc:sldMk cId="3025991559" sldId="301"/>
            <ac:spMk id="3" creationId="{431101D6-9C5C-FA10-22C8-37A586F95B29}"/>
          </ac:spMkLst>
        </pc:spChg>
        <pc:spChg chg="add del mod">
          <ac:chgData name="Juan Francisco Hernandez Cardona" userId="e324f2c1-62bf-483b-9dc2-0defdb7b5dbb" providerId="ADAL" clId="{7F100DB0-8794-42F4-AF56-2085F7698B2F}" dt="2023-06-29T20:08:07.561" v="2321" actId="478"/>
          <ac:spMkLst>
            <pc:docMk/>
            <pc:sldMk cId="3025991559" sldId="301"/>
            <ac:spMk id="5" creationId="{B7E9F2CB-EB8B-1CC5-9B02-663C1ABF24F9}"/>
          </ac:spMkLst>
        </pc:spChg>
        <pc:spChg chg="add del mod">
          <ac:chgData name="Juan Francisco Hernandez Cardona" userId="e324f2c1-62bf-483b-9dc2-0defdb7b5dbb" providerId="ADAL" clId="{7F100DB0-8794-42F4-AF56-2085F7698B2F}" dt="2023-06-29T20:08:10.232" v="2324" actId="478"/>
          <ac:spMkLst>
            <pc:docMk/>
            <pc:sldMk cId="3025991559" sldId="301"/>
            <ac:spMk id="7" creationId="{B8F05F9C-328A-BE8D-A73F-F33484533FC0}"/>
          </ac:spMkLst>
        </pc:spChg>
        <pc:spChg chg="mod">
          <ac:chgData name="Juan Francisco Hernandez Cardona" userId="e324f2c1-62bf-483b-9dc2-0defdb7b5dbb" providerId="ADAL" clId="{7F100DB0-8794-42F4-AF56-2085F7698B2F}" dt="2023-06-29T20:15:18.863" v="2425" actId="20577"/>
          <ac:spMkLst>
            <pc:docMk/>
            <pc:sldMk cId="3025991559" sldId="301"/>
            <ac:spMk id="585" creationId="{00000000-0000-0000-0000-000000000000}"/>
          </ac:spMkLst>
        </pc:spChg>
        <pc:spChg chg="del">
          <ac:chgData name="Juan Francisco Hernandez Cardona" userId="e324f2c1-62bf-483b-9dc2-0defdb7b5dbb" providerId="ADAL" clId="{7F100DB0-8794-42F4-AF56-2085F7698B2F}" dt="2023-06-29T20:08:04.447" v="2318" actId="478"/>
          <ac:spMkLst>
            <pc:docMk/>
            <pc:sldMk cId="3025991559" sldId="301"/>
            <ac:spMk id="586" creationId="{00000000-0000-0000-0000-000000000000}"/>
          </ac:spMkLst>
        </pc:spChg>
        <pc:spChg chg="del">
          <ac:chgData name="Juan Francisco Hernandez Cardona" userId="e324f2c1-62bf-483b-9dc2-0defdb7b5dbb" providerId="ADAL" clId="{7F100DB0-8794-42F4-AF56-2085F7698B2F}" dt="2023-06-29T20:08:07.011" v="2320" actId="478"/>
          <ac:spMkLst>
            <pc:docMk/>
            <pc:sldMk cId="3025991559" sldId="301"/>
            <ac:spMk id="587" creationId="{00000000-0000-0000-0000-000000000000}"/>
          </ac:spMkLst>
        </pc:spChg>
        <pc:spChg chg="del mod">
          <ac:chgData name="Juan Francisco Hernandez Cardona" userId="e324f2c1-62bf-483b-9dc2-0defdb7b5dbb" providerId="ADAL" clId="{7F100DB0-8794-42F4-AF56-2085F7698B2F}" dt="2023-06-29T20:08:09.795" v="2323" actId="478"/>
          <ac:spMkLst>
            <pc:docMk/>
            <pc:sldMk cId="3025991559" sldId="301"/>
            <ac:spMk id="588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34.401" v="4582"/>
          <ac:spMkLst>
            <pc:docMk/>
            <pc:sldMk cId="3025991559" sldId="301"/>
            <ac:spMk id="589" creationId="{00000000-0000-0000-0000-000000000000}"/>
          </ac:spMkLst>
        </pc:spChg>
        <pc:picChg chg="add mod">
          <ac:chgData name="Juan Francisco Hernandez Cardona" userId="e324f2c1-62bf-483b-9dc2-0defdb7b5dbb" providerId="ADAL" clId="{7F100DB0-8794-42F4-AF56-2085F7698B2F}" dt="2023-06-29T20:08:40.326" v="2337" actId="14100"/>
          <ac:picMkLst>
            <pc:docMk/>
            <pc:sldMk cId="3025991559" sldId="301"/>
            <ac:picMk id="9" creationId="{0356D31E-218D-4FF1-7774-BA97BA40E607}"/>
          </ac:picMkLst>
        </pc:picChg>
        <pc:picChg chg="del">
          <ac:chgData name="Juan Francisco Hernandez Cardona" userId="e324f2c1-62bf-483b-9dc2-0defdb7b5dbb" providerId="ADAL" clId="{7F100DB0-8794-42F4-AF56-2085F7698B2F}" dt="2023-06-29T20:08:11.061" v="2325" actId="478"/>
          <ac:picMkLst>
            <pc:docMk/>
            <pc:sldMk cId="3025991559" sldId="301"/>
            <ac:picMk id="3074" creationId="{487D99AB-721C-F472-18B7-1C69EAA22822}"/>
          </ac:picMkLst>
        </pc:picChg>
        <pc:picChg chg="del">
          <ac:chgData name="Juan Francisco Hernandez Cardona" userId="e324f2c1-62bf-483b-9dc2-0defdb7b5dbb" providerId="ADAL" clId="{7F100DB0-8794-42F4-AF56-2085F7698B2F}" dt="2023-06-29T20:08:11.541" v="2326" actId="478"/>
          <ac:picMkLst>
            <pc:docMk/>
            <pc:sldMk cId="3025991559" sldId="301"/>
            <ac:picMk id="3076" creationId="{7C46BDC7-3FA8-5B80-CC1F-65DCF4199742}"/>
          </ac:picMkLst>
        </pc:picChg>
        <pc:picChg chg="del">
          <ac:chgData name="Juan Francisco Hernandez Cardona" userId="e324f2c1-62bf-483b-9dc2-0defdb7b5dbb" providerId="ADAL" clId="{7F100DB0-8794-42F4-AF56-2085F7698B2F}" dt="2023-06-29T20:08:12.391" v="2327" actId="478"/>
          <ac:picMkLst>
            <pc:docMk/>
            <pc:sldMk cId="3025991559" sldId="301"/>
            <ac:picMk id="3078" creationId="{66426FC5-7F86-F89C-ABF3-980B545ADB38}"/>
          </ac:picMkLst>
        </pc:picChg>
        <pc:inkChg chg="add">
          <ac:chgData name="Juan Francisco Hernandez Cardona" userId="e324f2c1-62bf-483b-9dc2-0defdb7b5dbb" providerId="ADAL" clId="{7F100DB0-8794-42F4-AF56-2085F7698B2F}" dt="2023-06-29T20:09:34.340" v="2338" actId="9405"/>
          <ac:inkMkLst>
            <pc:docMk/>
            <pc:sldMk cId="3025991559" sldId="301"/>
            <ac:inkMk id="10" creationId="{6F8CDD20-4107-11A2-5CB2-648E7155B04C}"/>
          </ac:inkMkLst>
        </pc:inkChg>
        <pc:inkChg chg="add">
          <ac:chgData name="Juan Francisco Hernandez Cardona" userId="e324f2c1-62bf-483b-9dc2-0defdb7b5dbb" providerId="ADAL" clId="{7F100DB0-8794-42F4-AF56-2085F7698B2F}" dt="2023-06-29T20:09:37.721" v="2339" actId="9405"/>
          <ac:inkMkLst>
            <pc:docMk/>
            <pc:sldMk cId="3025991559" sldId="301"/>
            <ac:inkMk id="11" creationId="{229F513E-EF1E-5DF4-16C6-241239581EA8}"/>
          </ac:inkMkLst>
        </pc:inkChg>
        <pc:inkChg chg="add del">
          <ac:chgData name="Juan Francisco Hernandez Cardona" userId="e324f2c1-62bf-483b-9dc2-0defdb7b5dbb" providerId="ADAL" clId="{7F100DB0-8794-42F4-AF56-2085F7698B2F}" dt="2023-06-29T20:09:43.440" v="2341" actId="9405"/>
          <ac:inkMkLst>
            <pc:docMk/>
            <pc:sldMk cId="3025991559" sldId="301"/>
            <ac:inkMk id="12" creationId="{4F3AE618-9EE5-631D-36A5-DF64A77A8B6A}"/>
          </ac:inkMkLst>
        </pc:inkChg>
        <pc:inkChg chg="add">
          <ac:chgData name="Juan Francisco Hernandez Cardona" userId="e324f2c1-62bf-483b-9dc2-0defdb7b5dbb" providerId="ADAL" clId="{7F100DB0-8794-42F4-AF56-2085F7698B2F}" dt="2023-06-29T20:09:50.997" v="2342" actId="9405"/>
          <ac:inkMkLst>
            <pc:docMk/>
            <pc:sldMk cId="3025991559" sldId="301"/>
            <ac:inkMk id="13" creationId="{9BF5CF74-2326-644B-75D4-80F30CF9ACDC}"/>
          </ac:inkMkLst>
        </pc:inkChg>
        <pc:inkChg chg="add">
          <ac:chgData name="Juan Francisco Hernandez Cardona" userId="e324f2c1-62bf-483b-9dc2-0defdb7b5dbb" providerId="ADAL" clId="{7F100DB0-8794-42F4-AF56-2085F7698B2F}" dt="2023-06-29T20:09:56.746" v="2343" actId="9405"/>
          <ac:inkMkLst>
            <pc:docMk/>
            <pc:sldMk cId="3025991559" sldId="301"/>
            <ac:inkMk id="14" creationId="{814E3F94-C426-72D4-CD8B-DF8898DBEA5F}"/>
          </ac:inkMkLst>
        </pc:inkChg>
        <pc:inkChg chg="add">
          <ac:chgData name="Juan Francisco Hernandez Cardona" userId="e324f2c1-62bf-483b-9dc2-0defdb7b5dbb" providerId="ADAL" clId="{7F100DB0-8794-42F4-AF56-2085F7698B2F}" dt="2023-06-29T20:10:13.999" v="2344" actId="9405"/>
          <ac:inkMkLst>
            <pc:docMk/>
            <pc:sldMk cId="3025991559" sldId="301"/>
            <ac:inkMk id="15" creationId="{C855D182-9FE9-3414-864F-B139F9CD11A3}"/>
          </ac:inkMkLst>
        </pc:inkChg>
        <pc:inkChg chg="add">
          <ac:chgData name="Juan Francisco Hernandez Cardona" userId="e324f2c1-62bf-483b-9dc2-0defdb7b5dbb" providerId="ADAL" clId="{7F100DB0-8794-42F4-AF56-2085F7698B2F}" dt="2023-06-29T20:10:30.807" v="2345" actId="9405"/>
          <ac:inkMkLst>
            <pc:docMk/>
            <pc:sldMk cId="3025991559" sldId="301"/>
            <ac:inkMk id="16" creationId="{64B17839-876B-30A4-296F-97A335F85937}"/>
          </ac:inkMkLst>
        </pc:inkChg>
        <pc:inkChg chg="add">
          <ac:chgData name="Juan Francisco Hernandez Cardona" userId="e324f2c1-62bf-483b-9dc2-0defdb7b5dbb" providerId="ADAL" clId="{7F100DB0-8794-42F4-AF56-2085F7698B2F}" dt="2023-06-29T20:10:42.026" v="2346" actId="9405"/>
          <ac:inkMkLst>
            <pc:docMk/>
            <pc:sldMk cId="3025991559" sldId="301"/>
            <ac:inkMk id="17" creationId="{8837CABF-29EC-0F72-44DE-68B0DCEF310A}"/>
          </ac:inkMkLst>
        </pc:inkChg>
        <pc:inkChg chg="add">
          <ac:chgData name="Juan Francisco Hernandez Cardona" userId="e324f2c1-62bf-483b-9dc2-0defdb7b5dbb" providerId="ADAL" clId="{7F100DB0-8794-42F4-AF56-2085F7698B2F}" dt="2023-06-29T20:10:48.262" v="2347" actId="9405"/>
          <ac:inkMkLst>
            <pc:docMk/>
            <pc:sldMk cId="3025991559" sldId="301"/>
            <ac:inkMk id="18" creationId="{235E0563-8A61-4727-5D3F-2F0D979CE755}"/>
          </ac:inkMkLst>
        </pc:inkChg>
        <pc:inkChg chg="add">
          <ac:chgData name="Juan Francisco Hernandez Cardona" userId="e324f2c1-62bf-483b-9dc2-0defdb7b5dbb" providerId="ADAL" clId="{7F100DB0-8794-42F4-AF56-2085F7698B2F}" dt="2023-06-29T20:10:55.312" v="2348" actId="9405"/>
          <ac:inkMkLst>
            <pc:docMk/>
            <pc:sldMk cId="3025991559" sldId="301"/>
            <ac:inkMk id="19" creationId="{41A64B70-6601-ECB3-7F5C-490FFEFBA870}"/>
          </ac:inkMkLst>
        </pc:inkChg>
        <pc:inkChg chg="add">
          <ac:chgData name="Juan Francisco Hernandez Cardona" userId="e324f2c1-62bf-483b-9dc2-0defdb7b5dbb" providerId="ADAL" clId="{7F100DB0-8794-42F4-AF56-2085F7698B2F}" dt="2023-06-29T20:11:00.948" v="2349" actId="9405"/>
          <ac:inkMkLst>
            <pc:docMk/>
            <pc:sldMk cId="3025991559" sldId="301"/>
            <ac:inkMk id="20" creationId="{B5A2D3D2-3AA3-A83B-9B99-8EA6461A00ED}"/>
          </ac:inkMkLst>
        </pc:inkChg>
        <pc:inkChg chg="add">
          <ac:chgData name="Juan Francisco Hernandez Cardona" userId="e324f2c1-62bf-483b-9dc2-0defdb7b5dbb" providerId="ADAL" clId="{7F100DB0-8794-42F4-AF56-2085F7698B2F}" dt="2023-06-29T20:11:04.124" v="2350" actId="9405"/>
          <ac:inkMkLst>
            <pc:docMk/>
            <pc:sldMk cId="3025991559" sldId="301"/>
            <ac:inkMk id="21" creationId="{306A6F3C-9E68-6980-52FD-06DC7324273D}"/>
          </ac:inkMkLst>
        </pc:inkChg>
        <pc:inkChg chg="add">
          <ac:chgData name="Juan Francisco Hernandez Cardona" userId="e324f2c1-62bf-483b-9dc2-0defdb7b5dbb" providerId="ADAL" clId="{7F100DB0-8794-42F4-AF56-2085F7698B2F}" dt="2023-06-29T20:11:08.364" v="2351" actId="9405"/>
          <ac:inkMkLst>
            <pc:docMk/>
            <pc:sldMk cId="3025991559" sldId="301"/>
            <ac:inkMk id="22" creationId="{D114D806-2385-8182-A1F7-B99EE79CDB2E}"/>
          </ac:inkMkLst>
        </pc:inkChg>
        <pc:inkChg chg="add del">
          <ac:chgData name="Juan Francisco Hernandez Cardona" userId="e324f2c1-62bf-483b-9dc2-0defdb7b5dbb" providerId="ADAL" clId="{7F100DB0-8794-42F4-AF56-2085F7698B2F}" dt="2023-06-29T20:11:12.142" v="2353" actId="9405"/>
          <ac:inkMkLst>
            <pc:docMk/>
            <pc:sldMk cId="3025991559" sldId="301"/>
            <ac:inkMk id="23" creationId="{06CCF4B3-EF5D-11DF-3FDB-53F0A4585136}"/>
          </ac:inkMkLst>
        </pc:inkChg>
        <pc:inkChg chg="add">
          <ac:chgData name="Juan Francisco Hernandez Cardona" userId="e324f2c1-62bf-483b-9dc2-0defdb7b5dbb" providerId="ADAL" clId="{7F100DB0-8794-42F4-AF56-2085F7698B2F}" dt="2023-06-29T20:11:16.584" v="2354" actId="9405"/>
          <ac:inkMkLst>
            <pc:docMk/>
            <pc:sldMk cId="3025991559" sldId="301"/>
            <ac:inkMk id="24" creationId="{13D77797-5093-53D0-0E2D-1E5540852ACF}"/>
          </ac:inkMkLst>
        </pc:inkChg>
        <pc:inkChg chg="add">
          <ac:chgData name="Juan Francisco Hernandez Cardona" userId="e324f2c1-62bf-483b-9dc2-0defdb7b5dbb" providerId="ADAL" clId="{7F100DB0-8794-42F4-AF56-2085F7698B2F}" dt="2023-06-29T20:11:18.492" v="2355" actId="9405"/>
          <ac:inkMkLst>
            <pc:docMk/>
            <pc:sldMk cId="3025991559" sldId="301"/>
            <ac:inkMk id="25" creationId="{E20D97E9-A45F-B0E8-FA17-54E4237ACE77}"/>
          </ac:inkMkLst>
        </pc:inkChg>
        <pc:inkChg chg="add">
          <ac:chgData name="Juan Francisco Hernandez Cardona" userId="e324f2c1-62bf-483b-9dc2-0defdb7b5dbb" providerId="ADAL" clId="{7F100DB0-8794-42F4-AF56-2085F7698B2F}" dt="2023-06-29T20:11:28.801" v="2356" actId="9405"/>
          <ac:inkMkLst>
            <pc:docMk/>
            <pc:sldMk cId="3025991559" sldId="301"/>
            <ac:inkMk id="26" creationId="{6B673F73-6D4F-A8E9-0A0F-D4E6555E6BBB}"/>
          </ac:inkMkLst>
        </pc:inkChg>
        <pc:inkChg chg="add">
          <ac:chgData name="Juan Francisco Hernandez Cardona" userId="e324f2c1-62bf-483b-9dc2-0defdb7b5dbb" providerId="ADAL" clId="{7F100DB0-8794-42F4-AF56-2085F7698B2F}" dt="2023-06-29T20:11:30.814" v="2357" actId="9405"/>
          <ac:inkMkLst>
            <pc:docMk/>
            <pc:sldMk cId="3025991559" sldId="301"/>
            <ac:inkMk id="27" creationId="{BA78F985-0983-B56E-C24D-F8455FAF3BDC}"/>
          </ac:inkMkLst>
        </pc:inkChg>
        <pc:inkChg chg="add">
          <ac:chgData name="Juan Francisco Hernandez Cardona" userId="e324f2c1-62bf-483b-9dc2-0defdb7b5dbb" providerId="ADAL" clId="{7F100DB0-8794-42F4-AF56-2085F7698B2F}" dt="2023-06-29T20:11:47.663" v="2358" actId="9405"/>
          <ac:inkMkLst>
            <pc:docMk/>
            <pc:sldMk cId="3025991559" sldId="301"/>
            <ac:inkMk id="28" creationId="{19ED8780-CC46-3CFE-AB79-D0181D366A0F}"/>
          </ac:inkMkLst>
        </pc:inkChg>
        <pc:inkChg chg="add">
          <ac:chgData name="Juan Francisco Hernandez Cardona" userId="e324f2c1-62bf-483b-9dc2-0defdb7b5dbb" providerId="ADAL" clId="{7F100DB0-8794-42F4-AF56-2085F7698B2F}" dt="2023-06-29T20:12:00.166" v="2359" actId="9405"/>
          <ac:inkMkLst>
            <pc:docMk/>
            <pc:sldMk cId="3025991559" sldId="301"/>
            <ac:inkMk id="29" creationId="{AECD3624-B29A-751E-A399-9C4E43D1F7B3}"/>
          </ac:inkMkLst>
        </pc:inkChg>
        <pc:inkChg chg="add">
          <ac:chgData name="Juan Francisco Hernandez Cardona" userId="e324f2c1-62bf-483b-9dc2-0defdb7b5dbb" providerId="ADAL" clId="{7F100DB0-8794-42F4-AF56-2085F7698B2F}" dt="2023-06-29T20:12:02.806" v="2360" actId="9405"/>
          <ac:inkMkLst>
            <pc:docMk/>
            <pc:sldMk cId="3025991559" sldId="301"/>
            <ac:inkMk id="30" creationId="{97412F3D-4CF1-D1A3-C14A-C17AE210E66A}"/>
          </ac:inkMkLst>
        </pc:inkChg>
        <pc:inkChg chg="add">
          <ac:chgData name="Juan Francisco Hernandez Cardona" userId="e324f2c1-62bf-483b-9dc2-0defdb7b5dbb" providerId="ADAL" clId="{7F100DB0-8794-42F4-AF56-2085F7698B2F}" dt="2023-06-29T20:12:09.088" v="2361" actId="9405"/>
          <ac:inkMkLst>
            <pc:docMk/>
            <pc:sldMk cId="3025991559" sldId="301"/>
            <ac:inkMk id="31" creationId="{A101784D-CBCF-7C06-8018-34F58E25B29C}"/>
          </ac:inkMkLst>
        </pc:inkChg>
        <pc:inkChg chg="add">
          <ac:chgData name="Juan Francisco Hernandez Cardona" userId="e324f2c1-62bf-483b-9dc2-0defdb7b5dbb" providerId="ADAL" clId="{7F100DB0-8794-42F4-AF56-2085F7698B2F}" dt="2023-06-29T20:12:10.591" v="2362" actId="9405"/>
          <ac:inkMkLst>
            <pc:docMk/>
            <pc:sldMk cId="3025991559" sldId="301"/>
            <ac:inkMk id="32" creationId="{EFE203B4-9A09-6970-B029-4955DCA3B78D}"/>
          </ac:inkMkLst>
        </pc:inkChg>
        <pc:inkChg chg="add">
          <ac:chgData name="Juan Francisco Hernandez Cardona" userId="e324f2c1-62bf-483b-9dc2-0defdb7b5dbb" providerId="ADAL" clId="{7F100DB0-8794-42F4-AF56-2085F7698B2F}" dt="2023-06-29T20:12:17.361" v="2363" actId="9405"/>
          <ac:inkMkLst>
            <pc:docMk/>
            <pc:sldMk cId="3025991559" sldId="301"/>
            <ac:inkMk id="33" creationId="{107D7A75-489C-08F3-2E15-BDFFFC55528D}"/>
          </ac:inkMkLst>
        </pc:inkChg>
        <pc:inkChg chg="add">
          <ac:chgData name="Juan Francisco Hernandez Cardona" userId="e324f2c1-62bf-483b-9dc2-0defdb7b5dbb" providerId="ADAL" clId="{7F100DB0-8794-42F4-AF56-2085F7698B2F}" dt="2023-06-29T20:12:25.186" v="2364" actId="9405"/>
          <ac:inkMkLst>
            <pc:docMk/>
            <pc:sldMk cId="3025991559" sldId="301"/>
            <ac:inkMk id="34" creationId="{E907C319-044E-0814-B88F-689B747CB8CF}"/>
          </ac:inkMkLst>
        </pc:inkChg>
        <pc:inkChg chg="add">
          <ac:chgData name="Juan Francisco Hernandez Cardona" userId="e324f2c1-62bf-483b-9dc2-0defdb7b5dbb" providerId="ADAL" clId="{7F100DB0-8794-42F4-AF56-2085F7698B2F}" dt="2023-06-29T20:14:53.617" v="2392" actId="9405"/>
          <ac:inkMkLst>
            <pc:docMk/>
            <pc:sldMk cId="3025991559" sldId="301"/>
            <ac:inkMk id="35" creationId="{DC075330-74F7-6B8B-FCB1-13440F309800}"/>
          </ac:inkMkLst>
        </pc:inkChg>
        <pc:inkChg chg="add">
          <ac:chgData name="Juan Francisco Hernandez Cardona" userId="e324f2c1-62bf-483b-9dc2-0defdb7b5dbb" providerId="ADAL" clId="{7F100DB0-8794-42F4-AF56-2085F7698B2F}" dt="2023-06-29T20:14:56.822" v="2393" actId="9405"/>
          <ac:inkMkLst>
            <pc:docMk/>
            <pc:sldMk cId="3025991559" sldId="301"/>
            <ac:inkMk id="36" creationId="{1E4AE5A3-8381-285B-58C6-E8BD2CF96949}"/>
          </ac:inkMkLst>
        </pc:inkChg>
      </pc:sldChg>
      <pc:sldChg chg="addSp delSp modSp add mod ord">
        <pc:chgData name="Juan Francisco Hernandez Cardona" userId="e324f2c1-62bf-483b-9dc2-0defdb7b5dbb" providerId="ADAL" clId="{7F100DB0-8794-42F4-AF56-2085F7698B2F}" dt="2023-06-30T00:10:19.612" v="4577"/>
        <pc:sldMkLst>
          <pc:docMk/>
          <pc:sldMk cId="1558111305" sldId="302"/>
        </pc:sldMkLst>
        <pc:spChg chg="mod">
          <ac:chgData name="Juan Francisco Hernandez Cardona" userId="e324f2c1-62bf-483b-9dc2-0defdb7b5dbb" providerId="ADAL" clId="{7F100DB0-8794-42F4-AF56-2085F7698B2F}" dt="2023-06-29T18:13:03.250" v="274" actId="20577"/>
          <ac:spMkLst>
            <pc:docMk/>
            <pc:sldMk cId="1558111305" sldId="302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19.612" v="4577"/>
          <ac:spMkLst>
            <pc:docMk/>
            <pc:sldMk cId="1558111305" sldId="302"/>
            <ac:spMk id="589" creationId="{00000000-0000-0000-0000-000000000000}"/>
          </ac:spMkLst>
        </pc:spChg>
        <pc:picChg chg="add del mod">
          <ac:chgData name="Juan Francisco Hernandez Cardona" userId="e324f2c1-62bf-483b-9dc2-0defdb7b5dbb" providerId="ADAL" clId="{7F100DB0-8794-42F4-AF56-2085F7698B2F}" dt="2023-06-29T18:18:46.834" v="287" actId="478"/>
          <ac:picMkLst>
            <pc:docMk/>
            <pc:sldMk cId="1558111305" sldId="302"/>
            <ac:picMk id="2" creationId="{55EAC1D8-2C5C-65B3-AE05-7FEBDFFABD00}"/>
          </ac:picMkLst>
        </pc:picChg>
        <pc:picChg chg="add del mod">
          <ac:chgData name="Juan Francisco Hernandez Cardona" userId="e324f2c1-62bf-483b-9dc2-0defdb7b5dbb" providerId="ADAL" clId="{7F100DB0-8794-42F4-AF56-2085F7698B2F}" dt="2023-06-29T18:19:27.914" v="299" actId="478"/>
          <ac:picMkLst>
            <pc:docMk/>
            <pc:sldMk cId="1558111305" sldId="302"/>
            <ac:picMk id="4" creationId="{F7F11B5E-6663-3E65-C45A-44E9D643A00E}"/>
          </ac:picMkLst>
        </pc:picChg>
        <pc:picChg chg="add mod">
          <ac:chgData name="Juan Francisco Hernandez Cardona" userId="e324f2c1-62bf-483b-9dc2-0defdb7b5dbb" providerId="ADAL" clId="{7F100DB0-8794-42F4-AF56-2085F7698B2F}" dt="2023-06-29T18:20:38.859" v="309" actId="1076"/>
          <ac:picMkLst>
            <pc:docMk/>
            <pc:sldMk cId="1558111305" sldId="302"/>
            <ac:picMk id="5" creationId="{BF453039-B6A2-0722-B60A-6C1494A5C8FF}"/>
          </ac:picMkLst>
        </pc:picChg>
        <pc:picChg chg="del">
          <ac:chgData name="Juan Francisco Hernandez Cardona" userId="e324f2c1-62bf-483b-9dc2-0defdb7b5dbb" providerId="ADAL" clId="{7F100DB0-8794-42F4-AF56-2085F7698B2F}" dt="2023-06-29T18:12:55.876" v="260" actId="478"/>
          <ac:picMkLst>
            <pc:docMk/>
            <pc:sldMk cId="1558111305" sldId="302"/>
            <ac:picMk id="1026" creationId="{5CC224E3-B131-6522-9ED5-9A1C58BC6619}"/>
          </ac:picMkLst>
        </pc:picChg>
      </pc:sldChg>
      <pc:sldChg chg="modSp add mod ord">
        <pc:chgData name="Juan Francisco Hernandez Cardona" userId="e324f2c1-62bf-483b-9dc2-0defdb7b5dbb" providerId="ADAL" clId="{7F100DB0-8794-42F4-AF56-2085F7698B2F}" dt="2023-06-29T18:28:24.554" v="418" actId="20577"/>
        <pc:sldMkLst>
          <pc:docMk/>
          <pc:sldMk cId="2943324030" sldId="303"/>
        </pc:sldMkLst>
        <pc:spChg chg="mod">
          <ac:chgData name="Juan Francisco Hernandez Cardona" userId="e324f2c1-62bf-483b-9dc2-0defdb7b5dbb" providerId="ADAL" clId="{7F100DB0-8794-42F4-AF56-2085F7698B2F}" dt="2023-06-29T18:27:43.074" v="338" actId="20577"/>
          <ac:spMkLst>
            <pc:docMk/>
            <pc:sldMk cId="2943324030" sldId="303"/>
            <ac:spMk id="530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29T18:28:24.554" v="418" actId="20577"/>
          <ac:spMkLst>
            <pc:docMk/>
            <pc:sldMk cId="2943324030" sldId="303"/>
            <ac:spMk id="531" creationId="{00000000-0000-0000-0000-000000000000}"/>
          </ac:spMkLst>
        </pc:spChg>
      </pc:sldChg>
      <pc:sldChg chg="addSp delSp modSp add mod">
        <pc:chgData name="Juan Francisco Hernandez Cardona" userId="e324f2c1-62bf-483b-9dc2-0defdb7b5dbb" providerId="ADAL" clId="{7F100DB0-8794-42F4-AF56-2085F7698B2F}" dt="2023-06-30T00:09:48.157" v="4568" actId="20577"/>
        <pc:sldMkLst>
          <pc:docMk/>
          <pc:sldMk cId="3038585818" sldId="304"/>
        </pc:sldMkLst>
        <pc:spChg chg="add del">
          <ac:chgData name="Juan Francisco Hernandez Cardona" userId="e324f2c1-62bf-483b-9dc2-0defdb7b5dbb" providerId="ADAL" clId="{7F100DB0-8794-42F4-AF56-2085F7698B2F}" dt="2023-06-29T18:38:22.136" v="951"/>
          <ac:spMkLst>
            <pc:docMk/>
            <pc:sldMk cId="3038585818" sldId="304"/>
            <ac:spMk id="2" creationId="{85579080-29C6-0C0F-4185-E45E0646D651}"/>
          </ac:spMkLst>
        </pc:spChg>
        <pc:spChg chg="add mod">
          <ac:chgData name="Juan Francisco Hernandez Cardona" userId="e324f2c1-62bf-483b-9dc2-0defdb7b5dbb" providerId="ADAL" clId="{7F100DB0-8794-42F4-AF56-2085F7698B2F}" dt="2023-06-29T18:45:48.804" v="1071" actId="1076"/>
          <ac:spMkLst>
            <pc:docMk/>
            <pc:sldMk cId="3038585818" sldId="304"/>
            <ac:spMk id="3" creationId="{61CEBEDD-1D57-A808-C93C-02CB5F66509A}"/>
          </ac:spMkLst>
        </pc:spChg>
        <pc:spChg chg="add mod">
          <ac:chgData name="Juan Francisco Hernandez Cardona" userId="e324f2c1-62bf-483b-9dc2-0defdb7b5dbb" providerId="ADAL" clId="{7F100DB0-8794-42F4-AF56-2085F7698B2F}" dt="2023-06-29T18:45:17.373" v="1056" actId="20577"/>
          <ac:spMkLst>
            <pc:docMk/>
            <pc:sldMk cId="3038585818" sldId="304"/>
            <ac:spMk id="4" creationId="{7BEFA879-A70E-78C5-318C-9550503369B0}"/>
          </ac:spMkLst>
        </pc:spChg>
        <pc:spChg chg="add mod">
          <ac:chgData name="Juan Francisco Hernandez Cardona" userId="e324f2c1-62bf-483b-9dc2-0defdb7b5dbb" providerId="ADAL" clId="{7F100DB0-8794-42F4-AF56-2085F7698B2F}" dt="2023-06-29T18:45:44.862" v="1070" actId="1076"/>
          <ac:spMkLst>
            <pc:docMk/>
            <pc:sldMk cId="3038585818" sldId="304"/>
            <ac:spMk id="5" creationId="{DE61C41B-4A8D-9BF2-21D6-31416FCC87C9}"/>
          </ac:spMkLst>
        </pc:spChg>
        <pc:spChg chg="add mod">
          <ac:chgData name="Juan Francisco Hernandez Cardona" userId="e324f2c1-62bf-483b-9dc2-0defdb7b5dbb" providerId="ADAL" clId="{7F100DB0-8794-42F4-AF56-2085F7698B2F}" dt="2023-06-29T18:46:01.865" v="1080" actId="1076"/>
          <ac:spMkLst>
            <pc:docMk/>
            <pc:sldMk cId="3038585818" sldId="304"/>
            <ac:spMk id="6" creationId="{AE10F6D9-6182-52D7-E450-0B89C5217539}"/>
          </ac:spMkLst>
        </pc:spChg>
        <pc:spChg chg="mod">
          <ac:chgData name="Juan Francisco Hernandez Cardona" userId="e324f2c1-62bf-483b-9dc2-0defdb7b5dbb" providerId="ADAL" clId="{7F100DB0-8794-42F4-AF56-2085F7698B2F}" dt="2023-06-29T18:42:40.023" v="1032" actId="20577"/>
          <ac:spMkLst>
            <pc:docMk/>
            <pc:sldMk cId="3038585818" sldId="304"/>
            <ac:spMk id="7" creationId="{420858AE-ECCE-0649-842B-1162E9FB2AF2}"/>
          </ac:spMkLst>
        </pc:spChg>
        <pc:spChg chg="mod">
          <ac:chgData name="Juan Francisco Hernandez Cardona" userId="e324f2c1-62bf-483b-9dc2-0defdb7b5dbb" providerId="ADAL" clId="{7F100DB0-8794-42F4-AF56-2085F7698B2F}" dt="2023-06-29T18:29:42.124" v="444" actId="20577"/>
          <ac:spMkLst>
            <pc:docMk/>
            <pc:sldMk cId="3038585818" sldId="304"/>
            <ac:spMk id="521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09:48.157" v="4568" actId="20577"/>
          <ac:spMkLst>
            <pc:docMk/>
            <pc:sldMk cId="3038585818" sldId="304"/>
            <ac:spMk id="525" creationId="{00000000-0000-0000-0000-000000000000}"/>
          </ac:spMkLst>
        </pc:spChg>
        <pc:picChg chg="del">
          <ac:chgData name="Juan Francisco Hernandez Cardona" userId="e324f2c1-62bf-483b-9dc2-0defdb7b5dbb" providerId="ADAL" clId="{7F100DB0-8794-42F4-AF56-2085F7698B2F}" dt="2023-06-29T18:37:40.196" v="949" actId="478"/>
          <ac:picMkLst>
            <pc:docMk/>
            <pc:sldMk cId="3038585818" sldId="304"/>
            <ac:picMk id="10" creationId="{EB1626DF-E8D0-B40F-3AF3-05522E685CF1}"/>
          </ac:picMkLst>
        </pc:picChg>
        <pc:picChg chg="add mod">
          <ac:chgData name="Juan Francisco Hernandez Cardona" userId="e324f2c1-62bf-483b-9dc2-0defdb7b5dbb" providerId="ADAL" clId="{7F100DB0-8794-42F4-AF56-2085F7698B2F}" dt="2023-06-29T18:40:07.409" v="969" actId="732"/>
          <ac:picMkLst>
            <pc:docMk/>
            <pc:sldMk cId="3038585818" sldId="304"/>
            <ac:picMk id="2052" creationId="{A260F462-C97B-DFA8-8C68-2CD5D1698EA6}"/>
          </ac:picMkLst>
        </pc:picChg>
        <pc:picChg chg="add mod">
          <ac:chgData name="Juan Francisco Hernandez Cardona" userId="e324f2c1-62bf-483b-9dc2-0defdb7b5dbb" providerId="ADAL" clId="{7F100DB0-8794-42F4-AF56-2085F7698B2F}" dt="2023-06-29T18:40:24.925" v="972" actId="1076"/>
          <ac:picMkLst>
            <pc:docMk/>
            <pc:sldMk cId="3038585818" sldId="304"/>
            <ac:picMk id="2054" creationId="{A3CA9E82-1805-B257-E79F-F35A1B57041F}"/>
          </ac:picMkLst>
        </pc:picChg>
        <pc:picChg chg="add mod">
          <ac:chgData name="Juan Francisco Hernandez Cardona" userId="e324f2c1-62bf-483b-9dc2-0defdb7b5dbb" providerId="ADAL" clId="{7F100DB0-8794-42F4-AF56-2085F7698B2F}" dt="2023-06-29T18:45:23.693" v="1059" actId="1076"/>
          <ac:picMkLst>
            <pc:docMk/>
            <pc:sldMk cId="3038585818" sldId="304"/>
            <ac:picMk id="2056" creationId="{500543F0-FAC0-DE50-5DD7-44021A27FF3B}"/>
          </ac:picMkLst>
        </pc:picChg>
        <pc:picChg chg="add mod">
          <ac:chgData name="Juan Francisco Hernandez Cardona" userId="e324f2c1-62bf-483b-9dc2-0defdb7b5dbb" providerId="ADAL" clId="{7F100DB0-8794-42F4-AF56-2085F7698B2F}" dt="2023-06-29T18:42:05.568" v="986" actId="1076"/>
          <ac:picMkLst>
            <pc:docMk/>
            <pc:sldMk cId="3038585818" sldId="304"/>
            <ac:picMk id="2058" creationId="{6A2B59D2-ED0C-FFC2-1AB4-6F05E52BE32F}"/>
          </ac:picMkLst>
        </pc:picChg>
      </pc:sldChg>
      <pc:sldChg chg="addSp delSp modSp add mod">
        <pc:chgData name="Juan Francisco Hernandez Cardona" userId="e324f2c1-62bf-483b-9dc2-0defdb7b5dbb" providerId="ADAL" clId="{7F100DB0-8794-42F4-AF56-2085F7698B2F}" dt="2023-06-30T00:09:59.768" v="4569"/>
        <pc:sldMkLst>
          <pc:docMk/>
          <pc:sldMk cId="3308737537" sldId="305"/>
        </pc:sldMkLst>
        <pc:spChg chg="add mod">
          <ac:chgData name="Juan Francisco Hernandez Cardona" userId="e324f2c1-62bf-483b-9dc2-0defdb7b5dbb" providerId="ADAL" clId="{7F100DB0-8794-42F4-AF56-2085F7698B2F}" dt="2023-06-29T18:49:51.621" v="1166" actId="1076"/>
          <ac:spMkLst>
            <pc:docMk/>
            <pc:sldMk cId="3308737537" sldId="305"/>
            <ac:spMk id="3" creationId="{F234B72B-6CB8-9C1A-61F4-7510C42920CC}"/>
          </ac:spMkLst>
        </pc:spChg>
        <pc:spChg chg="add mod">
          <ac:chgData name="Juan Francisco Hernandez Cardona" userId="e324f2c1-62bf-483b-9dc2-0defdb7b5dbb" providerId="ADAL" clId="{7F100DB0-8794-42F4-AF56-2085F7698B2F}" dt="2023-06-29T18:49:31.079" v="1163" actId="1076"/>
          <ac:spMkLst>
            <pc:docMk/>
            <pc:sldMk cId="3308737537" sldId="305"/>
            <ac:spMk id="5" creationId="{44F7E1AE-A7C8-BB06-7F1C-EA7690D3E881}"/>
          </ac:spMkLst>
        </pc:spChg>
        <pc:spChg chg="mod">
          <ac:chgData name="Juan Francisco Hernandez Cardona" userId="e324f2c1-62bf-483b-9dc2-0defdb7b5dbb" providerId="ADAL" clId="{7F100DB0-8794-42F4-AF56-2085F7698B2F}" dt="2023-06-29T18:37:26.106" v="947" actId="20577"/>
          <ac:spMkLst>
            <pc:docMk/>
            <pc:sldMk cId="3308737537" sldId="305"/>
            <ac:spMk id="7" creationId="{420858AE-ECCE-0649-842B-1162E9FB2AF2}"/>
          </ac:spMkLst>
        </pc:spChg>
        <pc:spChg chg="mod">
          <ac:chgData name="Juan Francisco Hernandez Cardona" userId="e324f2c1-62bf-483b-9dc2-0defdb7b5dbb" providerId="ADAL" clId="{7F100DB0-8794-42F4-AF56-2085F7698B2F}" dt="2023-06-29T18:33:29.930" v="727" actId="20577"/>
          <ac:spMkLst>
            <pc:docMk/>
            <pc:sldMk cId="3308737537" sldId="305"/>
            <ac:spMk id="521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09:59.768" v="4569"/>
          <ac:spMkLst>
            <pc:docMk/>
            <pc:sldMk cId="3308737537" sldId="305"/>
            <ac:spMk id="525" creationId="{00000000-0000-0000-0000-000000000000}"/>
          </ac:spMkLst>
        </pc:spChg>
        <pc:picChg chg="del">
          <ac:chgData name="Juan Francisco Hernandez Cardona" userId="e324f2c1-62bf-483b-9dc2-0defdb7b5dbb" providerId="ADAL" clId="{7F100DB0-8794-42F4-AF56-2085F7698B2F}" dt="2023-06-29T18:37:38.587" v="948" actId="478"/>
          <ac:picMkLst>
            <pc:docMk/>
            <pc:sldMk cId="3308737537" sldId="305"/>
            <ac:picMk id="10" creationId="{EB1626DF-E8D0-B40F-3AF3-05522E685CF1}"/>
          </ac:picMkLst>
        </pc:picChg>
        <pc:picChg chg="add mod">
          <ac:chgData name="Juan Francisco Hernandez Cardona" userId="e324f2c1-62bf-483b-9dc2-0defdb7b5dbb" providerId="ADAL" clId="{7F100DB0-8794-42F4-AF56-2085F7698B2F}" dt="2023-06-29T18:49:48.545" v="1165" actId="1076"/>
          <ac:picMkLst>
            <pc:docMk/>
            <pc:sldMk cId="3308737537" sldId="305"/>
            <ac:picMk id="3074" creationId="{73D53DB2-0520-2CD3-22DB-9BB2E2F357F9}"/>
          </ac:picMkLst>
        </pc:picChg>
        <pc:picChg chg="add mod">
          <ac:chgData name="Juan Francisco Hernandez Cardona" userId="e324f2c1-62bf-483b-9dc2-0defdb7b5dbb" providerId="ADAL" clId="{7F100DB0-8794-42F4-AF56-2085F7698B2F}" dt="2023-06-29T18:49:54.311" v="1167" actId="1076"/>
          <ac:picMkLst>
            <pc:docMk/>
            <pc:sldMk cId="3308737537" sldId="305"/>
            <ac:picMk id="3076" creationId="{36F14314-C46D-234F-4653-B99334831F53}"/>
          </ac:picMkLst>
        </pc:picChg>
      </pc:sldChg>
      <pc:sldChg chg="addSp delSp modSp add mod">
        <pc:chgData name="Juan Francisco Hernandez Cardona" userId="e324f2c1-62bf-483b-9dc2-0defdb7b5dbb" providerId="ADAL" clId="{7F100DB0-8794-42F4-AF56-2085F7698B2F}" dt="2023-06-30T00:10:01.861" v="4570"/>
        <pc:sldMkLst>
          <pc:docMk/>
          <pc:sldMk cId="379153080" sldId="306"/>
        </pc:sldMkLst>
        <pc:spChg chg="add mod">
          <ac:chgData name="Juan Francisco Hernandez Cardona" userId="e324f2c1-62bf-483b-9dc2-0defdb7b5dbb" providerId="ADAL" clId="{7F100DB0-8794-42F4-AF56-2085F7698B2F}" dt="2023-06-29T18:54:30.113" v="1311" actId="1076"/>
          <ac:spMkLst>
            <pc:docMk/>
            <pc:sldMk cId="379153080" sldId="306"/>
            <ac:spMk id="2" creationId="{D2FBFCA6-2F1F-9865-E79E-634D08FFCC25}"/>
          </ac:spMkLst>
        </pc:spChg>
        <pc:spChg chg="del mod">
          <ac:chgData name="Juan Francisco Hernandez Cardona" userId="e324f2c1-62bf-483b-9dc2-0defdb7b5dbb" providerId="ADAL" clId="{7F100DB0-8794-42F4-AF56-2085F7698B2F}" dt="2023-06-29T18:51:32.106" v="1172" actId="478"/>
          <ac:spMkLst>
            <pc:docMk/>
            <pc:sldMk cId="379153080" sldId="306"/>
            <ac:spMk id="3" creationId="{F234B72B-6CB8-9C1A-61F4-7510C42920CC}"/>
          </ac:spMkLst>
        </pc:spChg>
        <pc:spChg chg="del">
          <ac:chgData name="Juan Francisco Hernandez Cardona" userId="e324f2c1-62bf-483b-9dc2-0defdb7b5dbb" providerId="ADAL" clId="{7F100DB0-8794-42F4-AF56-2085F7698B2F}" dt="2023-06-29T18:51:33.069" v="1173" actId="478"/>
          <ac:spMkLst>
            <pc:docMk/>
            <pc:sldMk cId="379153080" sldId="306"/>
            <ac:spMk id="5" creationId="{44F7E1AE-A7C8-BB06-7F1C-EA7690D3E881}"/>
          </ac:spMkLst>
        </pc:spChg>
        <pc:spChg chg="mod">
          <ac:chgData name="Juan Francisco Hernandez Cardona" userId="e324f2c1-62bf-483b-9dc2-0defdb7b5dbb" providerId="ADAL" clId="{7F100DB0-8794-42F4-AF56-2085F7698B2F}" dt="2023-06-29T18:53:04.132" v="1257" actId="20577"/>
          <ac:spMkLst>
            <pc:docMk/>
            <pc:sldMk cId="379153080" sldId="306"/>
            <ac:spMk id="7" creationId="{420858AE-ECCE-0649-842B-1162E9FB2AF2}"/>
          </ac:spMkLst>
        </pc:spChg>
        <pc:spChg chg="mod">
          <ac:chgData name="Juan Francisco Hernandez Cardona" userId="e324f2c1-62bf-483b-9dc2-0defdb7b5dbb" providerId="ADAL" clId="{7F100DB0-8794-42F4-AF56-2085F7698B2F}" dt="2023-06-30T00:10:01.861" v="4570"/>
          <ac:spMkLst>
            <pc:docMk/>
            <pc:sldMk cId="379153080" sldId="306"/>
            <ac:spMk id="525" creationId="{00000000-0000-0000-0000-000000000000}"/>
          </ac:spMkLst>
        </pc:spChg>
        <pc:picChg chg="del">
          <ac:chgData name="Juan Francisco Hernandez Cardona" userId="e324f2c1-62bf-483b-9dc2-0defdb7b5dbb" providerId="ADAL" clId="{7F100DB0-8794-42F4-AF56-2085F7698B2F}" dt="2023-06-29T18:51:30.283" v="1170" actId="478"/>
          <ac:picMkLst>
            <pc:docMk/>
            <pc:sldMk cId="379153080" sldId="306"/>
            <ac:picMk id="3074" creationId="{73D53DB2-0520-2CD3-22DB-9BB2E2F357F9}"/>
          </ac:picMkLst>
        </pc:picChg>
        <pc:picChg chg="del">
          <ac:chgData name="Juan Francisco Hernandez Cardona" userId="e324f2c1-62bf-483b-9dc2-0defdb7b5dbb" providerId="ADAL" clId="{7F100DB0-8794-42F4-AF56-2085F7698B2F}" dt="2023-06-29T18:51:30.913" v="1171" actId="478"/>
          <ac:picMkLst>
            <pc:docMk/>
            <pc:sldMk cId="379153080" sldId="306"/>
            <ac:picMk id="3076" creationId="{36F14314-C46D-234F-4653-B99334831F53}"/>
          </ac:picMkLst>
        </pc:picChg>
        <pc:picChg chg="add mod">
          <ac:chgData name="Juan Francisco Hernandez Cardona" userId="e324f2c1-62bf-483b-9dc2-0defdb7b5dbb" providerId="ADAL" clId="{7F100DB0-8794-42F4-AF56-2085F7698B2F}" dt="2023-06-29T18:53:47.734" v="1261" actId="1076"/>
          <ac:picMkLst>
            <pc:docMk/>
            <pc:sldMk cId="379153080" sldId="306"/>
            <ac:picMk id="4098" creationId="{013DC91D-0909-0F0D-E606-99102D5E7D99}"/>
          </ac:picMkLst>
        </pc:picChg>
      </pc:sldChg>
      <pc:sldChg chg="addSp delSp modSp add mod">
        <pc:chgData name="Juan Francisco Hernandez Cardona" userId="e324f2c1-62bf-483b-9dc2-0defdb7b5dbb" providerId="ADAL" clId="{7F100DB0-8794-42F4-AF56-2085F7698B2F}" dt="2023-06-30T00:10:22.083" v="4578"/>
        <pc:sldMkLst>
          <pc:docMk/>
          <pc:sldMk cId="2311825688" sldId="307"/>
        </pc:sldMkLst>
        <pc:spChg chg="add del">
          <ac:chgData name="Juan Francisco Hernandez Cardona" userId="e324f2c1-62bf-483b-9dc2-0defdb7b5dbb" providerId="ADAL" clId="{7F100DB0-8794-42F4-AF56-2085F7698B2F}" dt="2023-06-29T19:00:34.174" v="1352" actId="22"/>
          <ac:spMkLst>
            <pc:docMk/>
            <pc:sldMk cId="2311825688" sldId="307"/>
            <ac:spMk id="3" creationId="{159E2856-5288-A239-B115-5A2E8DC7B3E6}"/>
          </ac:spMkLst>
        </pc:spChg>
        <pc:spChg chg="add mod">
          <ac:chgData name="Juan Francisco Hernandez Cardona" userId="e324f2c1-62bf-483b-9dc2-0defdb7b5dbb" providerId="ADAL" clId="{7F100DB0-8794-42F4-AF56-2085F7698B2F}" dt="2023-06-29T20:01:28.721" v="2204" actId="1076"/>
          <ac:spMkLst>
            <pc:docMk/>
            <pc:sldMk cId="2311825688" sldId="307"/>
            <ac:spMk id="6" creationId="{5E3345A1-B129-3A9E-04A9-B00749D59112}"/>
          </ac:spMkLst>
        </pc:spChg>
        <pc:spChg chg="add mod">
          <ac:chgData name="Juan Francisco Hernandez Cardona" userId="e324f2c1-62bf-483b-9dc2-0defdb7b5dbb" providerId="ADAL" clId="{7F100DB0-8794-42F4-AF56-2085F7698B2F}" dt="2023-06-29T20:01:58.741" v="2271" actId="20577"/>
          <ac:spMkLst>
            <pc:docMk/>
            <pc:sldMk cId="2311825688" sldId="307"/>
            <ac:spMk id="7" creationId="{B2CA670F-8620-5E72-A5B1-7D22FDF3B1D5}"/>
          </ac:spMkLst>
        </pc:spChg>
        <pc:spChg chg="mod">
          <ac:chgData name="Juan Francisco Hernandez Cardona" userId="e324f2c1-62bf-483b-9dc2-0defdb7b5dbb" providerId="ADAL" clId="{7F100DB0-8794-42F4-AF56-2085F7698B2F}" dt="2023-06-29T20:01:37.511" v="2211" actId="20577"/>
          <ac:spMkLst>
            <pc:docMk/>
            <pc:sldMk cId="2311825688" sldId="307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22.083" v="4578"/>
          <ac:spMkLst>
            <pc:docMk/>
            <pc:sldMk cId="2311825688" sldId="307"/>
            <ac:spMk id="589" creationId="{00000000-0000-0000-0000-000000000000}"/>
          </ac:spMkLst>
        </pc:spChg>
        <pc:picChg chg="del">
          <ac:chgData name="Juan Francisco Hernandez Cardona" userId="e324f2c1-62bf-483b-9dc2-0defdb7b5dbb" providerId="ADAL" clId="{7F100DB0-8794-42F4-AF56-2085F7698B2F}" dt="2023-06-29T19:00:23.130" v="1344" actId="478"/>
          <ac:picMkLst>
            <pc:docMk/>
            <pc:sldMk cId="2311825688" sldId="307"/>
            <ac:picMk id="5" creationId="{BF453039-B6A2-0722-B60A-6C1494A5C8FF}"/>
          </ac:picMkLst>
        </pc:picChg>
      </pc:sldChg>
      <pc:sldChg chg="addSp modSp add mod">
        <pc:chgData name="Juan Francisco Hernandez Cardona" userId="e324f2c1-62bf-483b-9dc2-0defdb7b5dbb" providerId="ADAL" clId="{7F100DB0-8794-42F4-AF56-2085F7698B2F}" dt="2023-06-30T00:10:25.992" v="4579"/>
        <pc:sldMkLst>
          <pc:docMk/>
          <pc:sldMk cId="3029342468" sldId="308"/>
        </pc:sldMkLst>
        <pc:spChg chg="add mod">
          <ac:chgData name="Juan Francisco Hernandez Cardona" userId="e324f2c1-62bf-483b-9dc2-0defdb7b5dbb" providerId="ADAL" clId="{7F100DB0-8794-42F4-AF56-2085F7698B2F}" dt="2023-06-29T20:00:34.801" v="2143" actId="20577"/>
          <ac:spMkLst>
            <pc:docMk/>
            <pc:sldMk cId="3029342468" sldId="308"/>
            <ac:spMk id="2" creationId="{3CEA302C-BC2A-7376-E422-7AC4620BEA32}"/>
          </ac:spMkLst>
        </pc:spChg>
        <pc:spChg chg="add mod">
          <ac:chgData name="Juan Francisco Hernandez Cardona" userId="e324f2c1-62bf-483b-9dc2-0defdb7b5dbb" providerId="ADAL" clId="{7F100DB0-8794-42F4-AF56-2085F7698B2F}" dt="2023-06-29T19:53:16.693" v="1635" actId="1076"/>
          <ac:spMkLst>
            <pc:docMk/>
            <pc:sldMk cId="3029342468" sldId="308"/>
            <ac:spMk id="3" creationId="{209858CC-33E7-8701-5197-1F372CAC54A8}"/>
          </ac:spMkLst>
        </pc:spChg>
        <pc:spChg chg="add mod">
          <ac:chgData name="Juan Francisco Hernandez Cardona" userId="e324f2c1-62bf-483b-9dc2-0defdb7b5dbb" providerId="ADAL" clId="{7F100DB0-8794-42F4-AF56-2085F7698B2F}" dt="2023-06-29T19:53:50.171" v="1662" actId="20577"/>
          <ac:spMkLst>
            <pc:docMk/>
            <pc:sldMk cId="3029342468" sldId="308"/>
            <ac:spMk id="4" creationId="{D5471BB0-FEA9-0E2E-773F-A28D57055F7B}"/>
          </ac:spMkLst>
        </pc:spChg>
        <pc:spChg chg="mod">
          <ac:chgData name="Juan Francisco Hernandez Cardona" userId="e324f2c1-62bf-483b-9dc2-0defdb7b5dbb" providerId="ADAL" clId="{7F100DB0-8794-42F4-AF56-2085F7698B2F}" dt="2023-06-29T20:02:57.543" v="2299" actId="20577"/>
          <ac:spMkLst>
            <pc:docMk/>
            <pc:sldMk cId="3029342468" sldId="308"/>
            <ac:spMk id="6" creationId="{5E3345A1-B129-3A9E-04A9-B00749D59112}"/>
          </ac:spMkLst>
        </pc:spChg>
        <pc:spChg chg="mod">
          <ac:chgData name="Juan Francisco Hernandez Cardona" userId="e324f2c1-62bf-483b-9dc2-0defdb7b5dbb" providerId="ADAL" clId="{7F100DB0-8794-42F4-AF56-2085F7698B2F}" dt="2023-06-29T19:07:40.440" v="1557" actId="20577"/>
          <ac:spMkLst>
            <pc:docMk/>
            <pc:sldMk cId="3029342468" sldId="308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25.992" v="4579"/>
          <ac:spMkLst>
            <pc:docMk/>
            <pc:sldMk cId="3029342468" sldId="308"/>
            <ac:spMk id="589" creationId="{00000000-0000-0000-0000-000000000000}"/>
          </ac:spMkLst>
        </pc:spChg>
      </pc:sldChg>
      <pc:sldChg chg="delSp modSp add mod ord">
        <pc:chgData name="Juan Francisco Hernandez Cardona" userId="e324f2c1-62bf-483b-9dc2-0defdb7b5dbb" providerId="ADAL" clId="{7F100DB0-8794-42F4-AF56-2085F7698B2F}" dt="2023-06-30T00:10:31.482" v="4581"/>
        <pc:sldMkLst>
          <pc:docMk/>
          <pc:sldMk cId="1654728631" sldId="309"/>
        </pc:sldMkLst>
        <pc:spChg chg="mod">
          <ac:chgData name="Juan Francisco Hernandez Cardona" userId="e324f2c1-62bf-483b-9dc2-0defdb7b5dbb" providerId="ADAL" clId="{7F100DB0-8794-42F4-AF56-2085F7698B2F}" dt="2023-06-30T00:10:31.482" v="4581"/>
          <ac:spMkLst>
            <pc:docMk/>
            <pc:sldMk cId="1654728631" sldId="309"/>
            <ac:spMk id="589" creationId="{00000000-0000-0000-0000-000000000000}"/>
          </ac:spMkLst>
        </pc:spChg>
        <pc:inkChg chg="del">
          <ac:chgData name="Juan Francisco Hernandez Cardona" userId="e324f2c1-62bf-483b-9dc2-0defdb7b5dbb" providerId="ADAL" clId="{7F100DB0-8794-42F4-AF56-2085F7698B2F}" dt="2023-06-29T20:13:10.263" v="2368"/>
          <ac:inkMkLst>
            <pc:docMk/>
            <pc:sldMk cId="1654728631" sldId="309"/>
            <ac:inkMk id="10" creationId="{6F8CDD20-4107-11A2-5CB2-648E7155B04C}"/>
          </ac:inkMkLst>
        </pc:inkChg>
        <pc:inkChg chg="del">
          <ac:chgData name="Juan Francisco Hernandez Cardona" userId="e324f2c1-62bf-483b-9dc2-0defdb7b5dbb" providerId="ADAL" clId="{7F100DB0-8794-42F4-AF56-2085F7698B2F}" dt="2023-06-29T20:13:11.118" v="2371"/>
          <ac:inkMkLst>
            <pc:docMk/>
            <pc:sldMk cId="1654728631" sldId="309"/>
            <ac:inkMk id="11" creationId="{229F513E-EF1E-5DF4-16C6-241239581EA8}"/>
          </ac:inkMkLst>
        </pc:inkChg>
        <pc:inkChg chg="del">
          <ac:chgData name="Juan Francisco Hernandez Cardona" userId="e324f2c1-62bf-483b-9dc2-0defdb7b5dbb" providerId="ADAL" clId="{7F100DB0-8794-42F4-AF56-2085F7698B2F}" dt="2023-06-29T20:13:11.117" v="2370"/>
          <ac:inkMkLst>
            <pc:docMk/>
            <pc:sldMk cId="1654728631" sldId="309"/>
            <ac:inkMk id="13" creationId="{9BF5CF74-2326-644B-75D4-80F30CF9ACDC}"/>
          </ac:inkMkLst>
        </pc:inkChg>
        <pc:inkChg chg="del">
          <ac:chgData name="Juan Francisco Hernandez Cardona" userId="e324f2c1-62bf-483b-9dc2-0defdb7b5dbb" providerId="ADAL" clId="{7F100DB0-8794-42F4-AF56-2085F7698B2F}" dt="2023-06-29T20:13:10.263" v="2369"/>
          <ac:inkMkLst>
            <pc:docMk/>
            <pc:sldMk cId="1654728631" sldId="309"/>
            <ac:inkMk id="14" creationId="{814E3F94-C426-72D4-CD8B-DF8898DBEA5F}"/>
          </ac:inkMkLst>
        </pc:inkChg>
        <pc:inkChg chg="del">
          <ac:chgData name="Juan Francisco Hernandez Cardona" userId="e324f2c1-62bf-483b-9dc2-0defdb7b5dbb" providerId="ADAL" clId="{7F100DB0-8794-42F4-AF56-2085F7698B2F}" dt="2023-06-29T20:13:14.264" v="2373"/>
          <ac:inkMkLst>
            <pc:docMk/>
            <pc:sldMk cId="1654728631" sldId="309"/>
            <ac:inkMk id="15" creationId="{C855D182-9FE9-3414-864F-B139F9CD11A3}"/>
          </ac:inkMkLst>
        </pc:inkChg>
        <pc:inkChg chg="del">
          <ac:chgData name="Juan Francisco Hernandez Cardona" userId="e324f2c1-62bf-483b-9dc2-0defdb7b5dbb" providerId="ADAL" clId="{7F100DB0-8794-42F4-AF56-2085F7698B2F}" dt="2023-06-29T20:13:14.265" v="2374"/>
          <ac:inkMkLst>
            <pc:docMk/>
            <pc:sldMk cId="1654728631" sldId="309"/>
            <ac:inkMk id="16" creationId="{64B17839-876B-30A4-296F-97A335F85937}"/>
          </ac:inkMkLst>
        </pc:inkChg>
        <pc:inkChg chg="del">
          <ac:chgData name="Juan Francisco Hernandez Cardona" userId="e324f2c1-62bf-483b-9dc2-0defdb7b5dbb" providerId="ADAL" clId="{7F100DB0-8794-42F4-AF56-2085F7698B2F}" dt="2023-06-29T20:13:14.269" v="2387"/>
          <ac:inkMkLst>
            <pc:docMk/>
            <pc:sldMk cId="1654728631" sldId="309"/>
            <ac:inkMk id="17" creationId="{8837CABF-29EC-0F72-44DE-68B0DCEF310A}"/>
          </ac:inkMkLst>
        </pc:inkChg>
        <pc:inkChg chg="del">
          <ac:chgData name="Juan Francisco Hernandez Cardona" userId="e324f2c1-62bf-483b-9dc2-0defdb7b5dbb" providerId="ADAL" clId="{7F100DB0-8794-42F4-AF56-2085F7698B2F}" dt="2023-06-29T20:13:14.269" v="2388"/>
          <ac:inkMkLst>
            <pc:docMk/>
            <pc:sldMk cId="1654728631" sldId="309"/>
            <ac:inkMk id="18" creationId="{235E0563-8A61-4727-5D3F-2F0D979CE755}"/>
          </ac:inkMkLst>
        </pc:inkChg>
        <pc:inkChg chg="del">
          <ac:chgData name="Juan Francisco Hernandez Cardona" userId="e324f2c1-62bf-483b-9dc2-0defdb7b5dbb" providerId="ADAL" clId="{7F100DB0-8794-42F4-AF56-2085F7698B2F}" dt="2023-06-29T20:13:14.269" v="2389"/>
          <ac:inkMkLst>
            <pc:docMk/>
            <pc:sldMk cId="1654728631" sldId="309"/>
            <ac:inkMk id="19" creationId="{41A64B70-6601-ECB3-7F5C-490FFEFBA870}"/>
          </ac:inkMkLst>
        </pc:inkChg>
        <pc:inkChg chg="del">
          <ac:chgData name="Juan Francisco Hernandez Cardona" userId="e324f2c1-62bf-483b-9dc2-0defdb7b5dbb" providerId="ADAL" clId="{7F100DB0-8794-42F4-AF56-2085F7698B2F}" dt="2023-06-29T20:13:14.265" v="2375"/>
          <ac:inkMkLst>
            <pc:docMk/>
            <pc:sldMk cId="1654728631" sldId="309"/>
            <ac:inkMk id="20" creationId="{B5A2D3D2-3AA3-A83B-9B99-8EA6461A00ED}"/>
          </ac:inkMkLst>
        </pc:inkChg>
        <pc:inkChg chg="del">
          <ac:chgData name="Juan Francisco Hernandez Cardona" userId="e324f2c1-62bf-483b-9dc2-0defdb7b5dbb" providerId="ADAL" clId="{7F100DB0-8794-42F4-AF56-2085F7698B2F}" dt="2023-06-29T20:13:14.268" v="2385"/>
          <ac:inkMkLst>
            <pc:docMk/>
            <pc:sldMk cId="1654728631" sldId="309"/>
            <ac:inkMk id="21" creationId="{306A6F3C-9E68-6980-52FD-06DC7324273D}"/>
          </ac:inkMkLst>
        </pc:inkChg>
        <pc:inkChg chg="del">
          <ac:chgData name="Juan Francisco Hernandez Cardona" userId="e324f2c1-62bf-483b-9dc2-0defdb7b5dbb" providerId="ADAL" clId="{7F100DB0-8794-42F4-AF56-2085F7698B2F}" dt="2023-06-29T20:13:14.265" v="2376"/>
          <ac:inkMkLst>
            <pc:docMk/>
            <pc:sldMk cId="1654728631" sldId="309"/>
            <ac:inkMk id="22" creationId="{D114D806-2385-8182-A1F7-B99EE79CDB2E}"/>
          </ac:inkMkLst>
        </pc:inkChg>
        <pc:inkChg chg="del">
          <ac:chgData name="Juan Francisco Hernandez Cardona" userId="e324f2c1-62bf-483b-9dc2-0defdb7b5dbb" providerId="ADAL" clId="{7F100DB0-8794-42F4-AF56-2085F7698B2F}" dt="2023-06-29T20:13:14.267" v="2382"/>
          <ac:inkMkLst>
            <pc:docMk/>
            <pc:sldMk cId="1654728631" sldId="309"/>
            <ac:inkMk id="24" creationId="{13D77797-5093-53D0-0E2D-1E5540852ACF}"/>
          </ac:inkMkLst>
        </pc:inkChg>
        <pc:inkChg chg="del">
          <ac:chgData name="Juan Francisco Hernandez Cardona" userId="e324f2c1-62bf-483b-9dc2-0defdb7b5dbb" providerId="ADAL" clId="{7F100DB0-8794-42F4-AF56-2085F7698B2F}" dt="2023-06-29T20:13:14.266" v="2380"/>
          <ac:inkMkLst>
            <pc:docMk/>
            <pc:sldMk cId="1654728631" sldId="309"/>
            <ac:inkMk id="25" creationId="{E20D97E9-A45F-B0E8-FA17-54E4237ACE77}"/>
          </ac:inkMkLst>
        </pc:inkChg>
        <pc:inkChg chg="del">
          <ac:chgData name="Juan Francisco Hernandez Cardona" userId="e324f2c1-62bf-483b-9dc2-0defdb7b5dbb" providerId="ADAL" clId="{7F100DB0-8794-42F4-AF56-2085F7698B2F}" dt="2023-06-29T20:13:14.267" v="2381"/>
          <ac:inkMkLst>
            <pc:docMk/>
            <pc:sldMk cId="1654728631" sldId="309"/>
            <ac:inkMk id="26" creationId="{6B673F73-6D4F-A8E9-0A0F-D4E6555E6BBB}"/>
          </ac:inkMkLst>
        </pc:inkChg>
        <pc:inkChg chg="del">
          <ac:chgData name="Juan Francisco Hernandez Cardona" userId="e324f2c1-62bf-483b-9dc2-0defdb7b5dbb" providerId="ADAL" clId="{7F100DB0-8794-42F4-AF56-2085F7698B2F}" dt="2023-06-29T20:13:14.264" v="2372"/>
          <ac:inkMkLst>
            <pc:docMk/>
            <pc:sldMk cId="1654728631" sldId="309"/>
            <ac:inkMk id="27" creationId="{BA78F985-0983-B56E-C24D-F8455FAF3BDC}"/>
          </ac:inkMkLst>
        </pc:inkChg>
        <pc:inkChg chg="del">
          <ac:chgData name="Juan Francisco Hernandez Cardona" userId="e324f2c1-62bf-483b-9dc2-0defdb7b5dbb" providerId="ADAL" clId="{7F100DB0-8794-42F4-AF56-2085F7698B2F}" dt="2023-06-29T20:13:14.267" v="2383"/>
          <ac:inkMkLst>
            <pc:docMk/>
            <pc:sldMk cId="1654728631" sldId="309"/>
            <ac:inkMk id="28" creationId="{19ED8780-CC46-3CFE-AB79-D0181D366A0F}"/>
          </ac:inkMkLst>
        </pc:inkChg>
        <pc:inkChg chg="del">
          <ac:chgData name="Juan Francisco Hernandez Cardona" userId="e324f2c1-62bf-483b-9dc2-0defdb7b5dbb" providerId="ADAL" clId="{7F100DB0-8794-42F4-AF56-2085F7698B2F}" dt="2023-06-29T20:13:14.266" v="2378"/>
          <ac:inkMkLst>
            <pc:docMk/>
            <pc:sldMk cId="1654728631" sldId="309"/>
            <ac:inkMk id="29" creationId="{AECD3624-B29A-751E-A399-9C4E43D1F7B3}"/>
          </ac:inkMkLst>
        </pc:inkChg>
        <pc:inkChg chg="del">
          <ac:chgData name="Juan Francisco Hernandez Cardona" userId="e324f2c1-62bf-483b-9dc2-0defdb7b5dbb" providerId="ADAL" clId="{7F100DB0-8794-42F4-AF56-2085F7698B2F}" dt="2023-06-29T20:13:14.268" v="2384"/>
          <ac:inkMkLst>
            <pc:docMk/>
            <pc:sldMk cId="1654728631" sldId="309"/>
            <ac:inkMk id="30" creationId="{97412F3D-4CF1-D1A3-C14A-C17AE210E66A}"/>
          </ac:inkMkLst>
        </pc:inkChg>
        <pc:inkChg chg="del">
          <ac:chgData name="Juan Francisco Hernandez Cardona" userId="e324f2c1-62bf-483b-9dc2-0defdb7b5dbb" providerId="ADAL" clId="{7F100DB0-8794-42F4-AF56-2085F7698B2F}" dt="2023-06-29T20:13:14.268" v="2386"/>
          <ac:inkMkLst>
            <pc:docMk/>
            <pc:sldMk cId="1654728631" sldId="309"/>
            <ac:inkMk id="31" creationId="{A101784D-CBCF-7C06-8018-34F58E25B29C}"/>
          </ac:inkMkLst>
        </pc:inkChg>
        <pc:inkChg chg="del">
          <ac:chgData name="Juan Francisco Hernandez Cardona" userId="e324f2c1-62bf-483b-9dc2-0defdb7b5dbb" providerId="ADAL" clId="{7F100DB0-8794-42F4-AF56-2085F7698B2F}" dt="2023-06-29T20:13:14.266" v="2379"/>
          <ac:inkMkLst>
            <pc:docMk/>
            <pc:sldMk cId="1654728631" sldId="309"/>
            <ac:inkMk id="32" creationId="{EFE203B4-9A09-6970-B029-4955DCA3B78D}"/>
          </ac:inkMkLst>
        </pc:inkChg>
        <pc:inkChg chg="del">
          <ac:chgData name="Juan Francisco Hernandez Cardona" userId="e324f2c1-62bf-483b-9dc2-0defdb7b5dbb" providerId="ADAL" clId="{7F100DB0-8794-42F4-AF56-2085F7698B2F}" dt="2023-06-29T20:13:14.266" v="2377"/>
          <ac:inkMkLst>
            <pc:docMk/>
            <pc:sldMk cId="1654728631" sldId="309"/>
            <ac:inkMk id="33" creationId="{107D7A75-489C-08F3-2E15-BDFFFC55528D}"/>
          </ac:inkMkLst>
        </pc:inkChg>
      </pc:sldChg>
      <pc:sldChg chg="add del">
        <pc:chgData name="Juan Francisco Hernandez Cardona" userId="e324f2c1-62bf-483b-9dc2-0defdb7b5dbb" providerId="ADAL" clId="{7F100DB0-8794-42F4-AF56-2085F7698B2F}" dt="2023-06-29T20:14:31.897" v="2391" actId="2696"/>
        <pc:sldMkLst>
          <pc:docMk/>
          <pc:sldMk cId="1190918626" sldId="310"/>
        </pc:sldMkLst>
      </pc:sldChg>
      <pc:sldChg chg="addSp delSp modSp add mod">
        <pc:chgData name="Juan Francisco Hernandez Cardona" userId="e324f2c1-62bf-483b-9dc2-0defdb7b5dbb" providerId="ADAL" clId="{7F100DB0-8794-42F4-AF56-2085F7698B2F}" dt="2023-06-30T00:10:36.248" v="4583"/>
        <pc:sldMkLst>
          <pc:docMk/>
          <pc:sldMk cId="4138422483" sldId="310"/>
        </pc:sldMkLst>
        <pc:spChg chg="add del">
          <ac:chgData name="Juan Francisco Hernandez Cardona" userId="e324f2c1-62bf-483b-9dc2-0defdb7b5dbb" providerId="ADAL" clId="{7F100DB0-8794-42F4-AF56-2085F7698B2F}" dt="2023-06-29T20:32:25.442" v="2479" actId="22"/>
          <ac:spMkLst>
            <pc:docMk/>
            <pc:sldMk cId="4138422483" sldId="310"/>
            <ac:spMk id="3" creationId="{2DEDA196-7E36-FDF0-A9E0-854AABEA77D0}"/>
          </ac:spMkLst>
        </pc:spChg>
        <pc:spChg chg="add mod">
          <ac:chgData name="Juan Francisco Hernandez Cardona" userId="e324f2c1-62bf-483b-9dc2-0defdb7b5dbb" providerId="ADAL" clId="{7F100DB0-8794-42F4-AF56-2085F7698B2F}" dt="2023-06-29T20:46:12.899" v="2527" actId="20577"/>
          <ac:spMkLst>
            <pc:docMk/>
            <pc:sldMk cId="4138422483" sldId="310"/>
            <ac:spMk id="5" creationId="{474F9038-D4AE-55E9-EB5D-C273F83B6985}"/>
          </ac:spMkLst>
        </pc:spChg>
        <pc:spChg chg="mod">
          <ac:chgData name="Juan Francisco Hernandez Cardona" userId="e324f2c1-62bf-483b-9dc2-0defdb7b5dbb" providerId="ADAL" clId="{7F100DB0-8794-42F4-AF56-2085F7698B2F}" dt="2023-06-29T20:30:31.435" v="2467" actId="20577"/>
          <ac:spMkLst>
            <pc:docMk/>
            <pc:sldMk cId="4138422483" sldId="310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36.248" v="4583"/>
          <ac:spMkLst>
            <pc:docMk/>
            <pc:sldMk cId="4138422483" sldId="310"/>
            <ac:spMk id="589" creationId="{00000000-0000-0000-0000-000000000000}"/>
          </ac:spMkLst>
        </pc:spChg>
        <pc:picChg chg="del">
          <ac:chgData name="Juan Francisco Hernandez Cardona" userId="e324f2c1-62bf-483b-9dc2-0defdb7b5dbb" providerId="ADAL" clId="{7F100DB0-8794-42F4-AF56-2085F7698B2F}" dt="2023-06-29T20:30:04.742" v="2427" actId="478"/>
          <ac:picMkLst>
            <pc:docMk/>
            <pc:sldMk cId="4138422483" sldId="310"/>
            <ac:picMk id="9" creationId="{0356D31E-218D-4FF1-7774-BA97BA40E607}"/>
          </ac:picMkLst>
        </pc:picChg>
        <pc:picChg chg="add mod">
          <ac:chgData name="Juan Francisco Hernandez Cardona" userId="e324f2c1-62bf-483b-9dc2-0defdb7b5dbb" providerId="ADAL" clId="{7F100DB0-8794-42F4-AF56-2085F7698B2F}" dt="2023-06-29T20:31:53.759" v="2475" actId="1076"/>
          <ac:picMkLst>
            <pc:docMk/>
            <pc:sldMk cId="4138422483" sldId="310"/>
            <ac:picMk id="5122" creationId="{868C06C2-5FC2-95AF-37B2-E2477CBF0D37}"/>
          </ac:picMkLst>
        </pc:picChg>
        <pc:inkChg chg="del">
          <ac:chgData name="Juan Francisco Hernandez Cardona" userId="e324f2c1-62bf-483b-9dc2-0defdb7b5dbb" providerId="ADAL" clId="{7F100DB0-8794-42F4-AF56-2085F7698B2F}" dt="2023-06-29T20:30:10.182" v="2441"/>
          <ac:inkMkLst>
            <pc:docMk/>
            <pc:sldMk cId="4138422483" sldId="310"/>
            <ac:inkMk id="10" creationId="{6F8CDD20-4107-11A2-5CB2-648E7155B04C}"/>
          </ac:inkMkLst>
        </pc:inkChg>
        <pc:inkChg chg="del">
          <ac:chgData name="Juan Francisco Hernandez Cardona" userId="e324f2c1-62bf-483b-9dc2-0defdb7b5dbb" providerId="ADAL" clId="{7F100DB0-8794-42F4-AF56-2085F7698B2F}" dt="2023-06-29T20:30:10.177" v="2430"/>
          <ac:inkMkLst>
            <pc:docMk/>
            <pc:sldMk cId="4138422483" sldId="310"/>
            <ac:inkMk id="11" creationId="{229F513E-EF1E-5DF4-16C6-241239581EA8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39"/>
          <ac:inkMkLst>
            <pc:docMk/>
            <pc:sldMk cId="4138422483" sldId="310"/>
            <ac:inkMk id="13" creationId="{9BF5CF74-2326-644B-75D4-80F30CF9ACDC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45"/>
          <ac:inkMkLst>
            <pc:docMk/>
            <pc:sldMk cId="4138422483" sldId="310"/>
            <ac:inkMk id="14" creationId="{814E3F94-C426-72D4-CD8B-DF8898DBEA5F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50"/>
          <ac:inkMkLst>
            <pc:docMk/>
            <pc:sldMk cId="4138422483" sldId="310"/>
            <ac:inkMk id="15" creationId="{C855D182-9FE9-3414-864F-B139F9CD11A3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49"/>
          <ac:inkMkLst>
            <pc:docMk/>
            <pc:sldMk cId="4138422483" sldId="310"/>
            <ac:inkMk id="16" creationId="{64B17839-876B-30A4-296F-97A335F85937}"/>
          </ac:inkMkLst>
        </pc:inkChg>
        <pc:inkChg chg="del">
          <ac:chgData name="Juan Francisco Hernandez Cardona" userId="e324f2c1-62bf-483b-9dc2-0defdb7b5dbb" providerId="ADAL" clId="{7F100DB0-8794-42F4-AF56-2085F7698B2F}" dt="2023-06-29T20:30:10.177" v="2432"/>
          <ac:inkMkLst>
            <pc:docMk/>
            <pc:sldMk cId="4138422483" sldId="310"/>
            <ac:inkMk id="17" creationId="{8837CABF-29EC-0F72-44DE-68B0DCEF310A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42"/>
          <ac:inkMkLst>
            <pc:docMk/>
            <pc:sldMk cId="4138422483" sldId="310"/>
            <ac:inkMk id="18" creationId="{235E0563-8A61-4727-5D3F-2F0D979CE755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37"/>
          <ac:inkMkLst>
            <pc:docMk/>
            <pc:sldMk cId="4138422483" sldId="310"/>
            <ac:inkMk id="19" creationId="{41A64B70-6601-ECB3-7F5C-490FFEFBA870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51"/>
          <ac:inkMkLst>
            <pc:docMk/>
            <pc:sldMk cId="4138422483" sldId="310"/>
            <ac:inkMk id="20" creationId="{B5A2D3D2-3AA3-A83B-9B99-8EA6461A00ED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43"/>
          <ac:inkMkLst>
            <pc:docMk/>
            <pc:sldMk cId="4138422483" sldId="310"/>
            <ac:inkMk id="21" creationId="{306A6F3C-9E68-6980-52FD-06DC7324273D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38"/>
          <ac:inkMkLst>
            <pc:docMk/>
            <pc:sldMk cId="4138422483" sldId="310"/>
            <ac:inkMk id="22" creationId="{D114D806-2385-8182-A1F7-B99EE79CDB2E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36"/>
          <ac:inkMkLst>
            <pc:docMk/>
            <pc:sldMk cId="4138422483" sldId="310"/>
            <ac:inkMk id="24" creationId="{13D77797-5093-53D0-0E2D-1E5540852ACF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47"/>
          <ac:inkMkLst>
            <pc:docMk/>
            <pc:sldMk cId="4138422483" sldId="310"/>
            <ac:inkMk id="25" creationId="{E20D97E9-A45F-B0E8-FA17-54E4237ACE77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35"/>
          <ac:inkMkLst>
            <pc:docMk/>
            <pc:sldMk cId="4138422483" sldId="310"/>
            <ac:inkMk id="26" creationId="{6B673F73-6D4F-A8E9-0A0F-D4E6555E6BBB}"/>
          </ac:inkMkLst>
        </pc:inkChg>
        <pc:inkChg chg="del">
          <ac:chgData name="Juan Francisco Hernandez Cardona" userId="e324f2c1-62bf-483b-9dc2-0defdb7b5dbb" providerId="ADAL" clId="{7F100DB0-8794-42F4-AF56-2085F7698B2F}" dt="2023-06-29T20:30:10.177" v="2428"/>
          <ac:inkMkLst>
            <pc:docMk/>
            <pc:sldMk cId="4138422483" sldId="310"/>
            <ac:inkMk id="27" creationId="{BA78F985-0983-B56E-C24D-F8455FAF3BDC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34"/>
          <ac:inkMkLst>
            <pc:docMk/>
            <pc:sldMk cId="4138422483" sldId="310"/>
            <ac:inkMk id="28" creationId="{19ED8780-CC46-3CFE-AB79-D0181D366A0F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48"/>
          <ac:inkMkLst>
            <pc:docMk/>
            <pc:sldMk cId="4138422483" sldId="310"/>
            <ac:inkMk id="29" creationId="{AECD3624-B29A-751E-A399-9C4E43D1F7B3}"/>
          </ac:inkMkLst>
        </pc:inkChg>
        <pc:inkChg chg="del">
          <ac:chgData name="Juan Francisco Hernandez Cardona" userId="e324f2c1-62bf-483b-9dc2-0defdb7b5dbb" providerId="ADAL" clId="{7F100DB0-8794-42F4-AF56-2085F7698B2F}" dt="2023-06-29T20:30:10.177" v="2429"/>
          <ac:inkMkLst>
            <pc:docMk/>
            <pc:sldMk cId="4138422483" sldId="310"/>
            <ac:inkMk id="30" creationId="{97412F3D-4CF1-D1A3-C14A-C17AE210E66A}"/>
          </ac:inkMkLst>
        </pc:inkChg>
        <pc:inkChg chg="del">
          <ac:chgData name="Juan Francisco Hernandez Cardona" userId="e324f2c1-62bf-483b-9dc2-0defdb7b5dbb" providerId="ADAL" clId="{7F100DB0-8794-42F4-AF56-2085F7698B2F}" dt="2023-06-29T20:30:10.177" v="2431"/>
          <ac:inkMkLst>
            <pc:docMk/>
            <pc:sldMk cId="4138422483" sldId="310"/>
            <ac:inkMk id="31" creationId="{A101784D-CBCF-7C06-8018-34F58E25B29C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46"/>
          <ac:inkMkLst>
            <pc:docMk/>
            <pc:sldMk cId="4138422483" sldId="310"/>
            <ac:inkMk id="32" creationId="{EFE203B4-9A09-6970-B029-4955DCA3B78D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40"/>
          <ac:inkMkLst>
            <pc:docMk/>
            <pc:sldMk cId="4138422483" sldId="310"/>
            <ac:inkMk id="33" creationId="{107D7A75-489C-08F3-2E15-BDFFFC55528D}"/>
          </ac:inkMkLst>
        </pc:inkChg>
        <pc:inkChg chg="del">
          <ac:chgData name="Juan Francisco Hernandez Cardona" userId="e324f2c1-62bf-483b-9dc2-0defdb7b5dbb" providerId="ADAL" clId="{7F100DB0-8794-42F4-AF56-2085F7698B2F}" dt="2023-06-29T20:30:10.182" v="2444"/>
          <ac:inkMkLst>
            <pc:docMk/>
            <pc:sldMk cId="4138422483" sldId="310"/>
            <ac:inkMk id="35" creationId="{DC075330-74F7-6B8B-FCB1-13440F309800}"/>
          </ac:inkMkLst>
        </pc:inkChg>
        <pc:inkChg chg="del">
          <ac:chgData name="Juan Francisco Hernandez Cardona" userId="e324f2c1-62bf-483b-9dc2-0defdb7b5dbb" providerId="ADAL" clId="{7F100DB0-8794-42F4-AF56-2085F7698B2F}" dt="2023-06-29T20:30:10.177" v="2433"/>
          <ac:inkMkLst>
            <pc:docMk/>
            <pc:sldMk cId="4138422483" sldId="310"/>
            <ac:inkMk id="36" creationId="{1E4AE5A3-8381-285B-58C6-E8BD2CF96949}"/>
          </ac:inkMkLst>
        </pc:inkChg>
      </pc:sldChg>
      <pc:sldChg chg="addSp delSp modSp add mod">
        <pc:chgData name="Juan Francisco Hernandez Cardona" userId="e324f2c1-62bf-483b-9dc2-0defdb7b5dbb" providerId="ADAL" clId="{7F100DB0-8794-42F4-AF56-2085F7698B2F}" dt="2023-06-30T00:10:39.743" v="4584"/>
        <pc:sldMkLst>
          <pc:docMk/>
          <pc:sldMk cId="541684130" sldId="311"/>
        </pc:sldMkLst>
        <pc:spChg chg="add del mod">
          <ac:chgData name="Juan Francisco Hernandez Cardona" userId="e324f2c1-62bf-483b-9dc2-0defdb7b5dbb" providerId="ADAL" clId="{7F100DB0-8794-42F4-AF56-2085F7698B2F}" dt="2023-06-29T20:52:30.364" v="2547" actId="21"/>
          <ac:spMkLst>
            <pc:docMk/>
            <pc:sldMk cId="541684130" sldId="311"/>
            <ac:spMk id="4" creationId="{768CF83A-5B36-DC67-DA3C-076C25454AB5}"/>
          </ac:spMkLst>
        </pc:spChg>
        <pc:spChg chg="del mod">
          <ac:chgData name="Juan Francisco Hernandez Cardona" userId="e324f2c1-62bf-483b-9dc2-0defdb7b5dbb" providerId="ADAL" clId="{7F100DB0-8794-42F4-AF56-2085F7698B2F}" dt="2023-06-29T20:49:42.498" v="2540"/>
          <ac:spMkLst>
            <pc:docMk/>
            <pc:sldMk cId="541684130" sldId="311"/>
            <ac:spMk id="5" creationId="{474F9038-D4AE-55E9-EB5D-C273F83B6985}"/>
          </ac:spMkLst>
        </pc:spChg>
        <pc:spChg chg="add del">
          <ac:chgData name="Juan Francisco Hernandez Cardona" userId="e324f2c1-62bf-483b-9dc2-0defdb7b5dbb" providerId="ADAL" clId="{7F100DB0-8794-42F4-AF56-2085F7698B2F}" dt="2023-06-29T20:52:38.188" v="2549" actId="22"/>
          <ac:spMkLst>
            <pc:docMk/>
            <pc:sldMk cId="541684130" sldId="311"/>
            <ac:spMk id="7" creationId="{FDFA09A7-2025-CC09-EFAB-C9421E1ACCF5}"/>
          </ac:spMkLst>
        </pc:spChg>
        <pc:spChg chg="add del">
          <ac:chgData name="Juan Francisco Hernandez Cardona" userId="e324f2c1-62bf-483b-9dc2-0defdb7b5dbb" providerId="ADAL" clId="{7F100DB0-8794-42F4-AF56-2085F7698B2F}" dt="2023-06-29T20:52:42.218" v="2559" actId="22"/>
          <ac:spMkLst>
            <pc:docMk/>
            <pc:sldMk cId="541684130" sldId="311"/>
            <ac:spMk id="9" creationId="{43A98DEB-C2BE-EE7A-8D76-C6A33C9C80D8}"/>
          </ac:spMkLst>
        </pc:spChg>
        <pc:spChg chg="add mod">
          <ac:chgData name="Juan Francisco Hernandez Cardona" userId="e324f2c1-62bf-483b-9dc2-0defdb7b5dbb" providerId="ADAL" clId="{7F100DB0-8794-42F4-AF56-2085F7698B2F}" dt="2023-06-29T21:03:31.156" v="2823" actId="20577"/>
          <ac:spMkLst>
            <pc:docMk/>
            <pc:sldMk cId="541684130" sldId="311"/>
            <ac:spMk id="11" creationId="{C267DE58-6C34-3F60-5542-8C0210E3C32F}"/>
          </ac:spMkLst>
        </pc:spChg>
        <pc:spChg chg="mod">
          <ac:chgData name="Juan Francisco Hernandez Cardona" userId="e324f2c1-62bf-483b-9dc2-0defdb7b5dbb" providerId="ADAL" clId="{7F100DB0-8794-42F4-AF56-2085F7698B2F}" dt="2023-06-29T20:49:35.303" v="2536" actId="20577"/>
          <ac:spMkLst>
            <pc:docMk/>
            <pc:sldMk cId="541684130" sldId="311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39.743" v="4584"/>
          <ac:spMkLst>
            <pc:docMk/>
            <pc:sldMk cId="541684130" sldId="311"/>
            <ac:spMk id="589" creationId="{00000000-0000-0000-0000-000000000000}"/>
          </ac:spMkLst>
        </pc:spChg>
        <pc:picChg chg="add mod">
          <ac:chgData name="Juan Francisco Hernandez Cardona" userId="e324f2c1-62bf-483b-9dc2-0defdb7b5dbb" providerId="ADAL" clId="{7F100DB0-8794-42F4-AF56-2085F7698B2F}" dt="2023-06-29T20:54:13.153" v="2672" actId="1076"/>
          <ac:picMkLst>
            <pc:docMk/>
            <pc:sldMk cId="541684130" sldId="311"/>
            <ac:picMk id="2" creationId="{06EFFE7C-A5CB-B9E2-419C-8CEA21D22D25}"/>
          </ac:picMkLst>
        </pc:picChg>
        <pc:picChg chg="del">
          <ac:chgData name="Juan Francisco Hernandez Cardona" userId="e324f2c1-62bf-483b-9dc2-0defdb7b5dbb" providerId="ADAL" clId="{7F100DB0-8794-42F4-AF56-2085F7698B2F}" dt="2023-06-29T20:49:26.333" v="2529" actId="478"/>
          <ac:picMkLst>
            <pc:docMk/>
            <pc:sldMk cId="541684130" sldId="311"/>
            <ac:picMk id="5122" creationId="{868C06C2-5FC2-95AF-37B2-E2477CBF0D37}"/>
          </ac:picMkLst>
        </pc:picChg>
      </pc:sldChg>
      <pc:sldChg chg="addSp delSp modSp add mod ord">
        <pc:chgData name="Juan Francisco Hernandez Cardona" userId="e324f2c1-62bf-483b-9dc2-0defdb7b5dbb" providerId="ADAL" clId="{7F100DB0-8794-42F4-AF56-2085F7698B2F}" dt="2023-06-30T00:10:41.652" v="4585"/>
        <pc:sldMkLst>
          <pc:docMk/>
          <pc:sldMk cId="2775179782" sldId="312"/>
        </pc:sldMkLst>
        <pc:spChg chg="add del">
          <ac:chgData name="Juan Francisco Hernandez Cardona" userId="e324f2c1-62bf-483b-9dc2-0defdb7b5dbb" providerId="ADAL" clId="{7F100DB0-8794-42F4-AF56-2085F7698B2F}" dt="2023-06-29T21:03:36.829" v="2827" actId="22"/>
          <ac:spMkLst>
            <pc:docMk/>
            <pc:sldMk cId="2775179782" sldId="312"/>
            <ac:spMk id="4" creationId="{9BB642C9-05D9-2135-AB21-C26154704259}"/>
          </ac:spMkLst>
        </pc:spChg>
        <pc:spChg chg="add mod">
          <ac:chgData name="Juan Francisco Hernandez Cardona" userId="e324f2c1-62bf-483b-9dc2-0defdb7b5dbb" providerId="ADAL" clId="{7F100DB0-8794-42F4-AF56-2085F7698B2F}" dt="2023-06-29T21:09:38.548" v="2833"/>
          <ac:spMkLst>
            <pc:docMk/>
            <pc:sldMk cId="2775179782" sldId="312"/>
            <ac:spMk id="6" creationId="{EF0946B0-BDDD-267B-64A0-C10BC4633284}"/>
          </ac:spMkLst>
        </pc:spChg>
        <pc:spChg chg="add del mod">
          <ac:chgData name="Juan Francisco Hernandez Cardona" userId="e324f2c1-62bf-483b-9dc2-0defdb7b5dbb" providerId="ADAL" clId="{7F100DB0-8794-42F4-AF56-2085F7698B2F}" dt="2023-06-29T21:00:46.432" v="2679" actId="47"/>
          <ac:spMkLst>
            <pc:docMk/>
            <pc:sldMk cId="2775179782" sldId="312"/>
            <ac:spMk id="11" creationId="{C267DE58-6C34-3F60-5542-8C0210E3C32F}"/>
          </ac:spMkLst>
        </pc:spChg>
        <pc:spChg chg="mod">
          <ac:chgData name="Juan Francisco Hernandez Cardona" userId="e324f2c1-62bf-483b-9dc2-0defdb7b5dbb" providerId="ADAL" clId="{7F100DB0-8794-42F4-AF56-2085F7698B2F}" dt="2023-06-30T00:10:41.652" v="4585"/>
          <ac:spMkLst>
            <pc:docMk/>
            <pc:sldMk cId="2775179782" sldId="312"/>
            <ac:spMk id="589" creationId="{00000000-0000-0000-0000-000000000000}"/>
          </ac:spMkLst>
        </pc:spChg>
      </pc:sldChg>
      <pc:sldChg chg="addSp delSp modSp add mod">
        <pc:chgData name="Juan Francisco Hernandez Cardona" userId="e324f2c1-62bf-483b-9dc2-0defdb7b5dbb" providerId="ADAL" clId="{7F100DB0-8794-42F4-AF56-2085F7698B2F}" dt="2023-06-30T00:10:43.865" v="4586"/>
        <pc:sldMkLst>
          <pc:docMk/>
          <pc:sldMk cId="810554514" sldId="313"/>
        </pc:sldMkLst>
        <pc:spChg chg="mod">
          <ac:chgData name="Juan Francisco Hernandez Cardona" userId="e324f2c1-62bf-483b-9dc2-0defdb7b5dbb" providerId="ADAL" clId="{7F100DB0-8794-42F4-AF56-2085F7698B2F}" dt="2023-06-29T21:16:52.134" v="2867" actId="20577"/>
          <ac:spMkLst>
            <pc:docMk/>
            <pc:sldMk cId="810554514" sldId="313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43.865" v="4586"/>
          <ac:spMkLst>
            <pc:docMk/>
            <pc:sldMk cId="810554514" sldId="313"/>
            <ac:spMk id="589" creationId="{00000000-0000-0000-0000-000000000000}"/>
          </ac:spMkLst>
        </pc:spChg>
        <pc:inkChg chg="add">
          <ac:chgData name="Juan Francisco Hernandez Cardona" userId="e324f2c1-62bf-483b-9dc2-0defdb7b5dbb" providerId="ADAL" clId="{7F100DB0-8794-42F4-AF56-2085F7698B2F}" dt="2023-06-29T21:10:33.676" v="2837" actId="9405"/>
          <ac:inkMkLst>
            <pc:docMk/>
            <pc:sldMk cId="810554514" sldId="313"/>
            <ac:inkMk id="2" creationId="{B98A6F90-FA61-5C1F-C6B4-3409468ABE70}"/>
          </ac:inkMkLst>
        </pc:inkChg>
        <pc:inkChg chg="add">
          <ac:chgData name="Juan Francisco Hernandez Cardona" userId="e324f2c1-62bf-483b-9dc2-0defdb7b5dbb" providerId="ADAL" clId="{7F100DB0-8794-42F4-AF56-2085F7698B2F}" dt="2023-06-29T21:10:37.611" v="2838" actId="9405"/>
          <ac:inkMkLst>
            <pc:docMk/>
            <pc:sldMk cId="810554514" sldId="313"/>
            <ac:inkMk id="3" creationId="{19CDA0CF-CCF6-64F5-4042-727DB6CA9E05}"/>
          </ac:inkMkLst>
        </pc:inkChg>
        <pc:inkChg chg="add">
          <ac:chgData name="Juan Francisco Hernandez Cardona" userId="e324f2c1-62bf-483b-9dc2-0defdb7b5dbb" providerId="ADAL" clId="{7F100DB0-8794-42F4-AF56-2085F7698B2F}" dt="2023-06-29T21:11:59.647" v="2839" actId="9405"/>
          <ac:inkMkLst>
            <pc:docMk/>
            <pc:sldMk cId="810554514" sldId="313"/>
            <ac:inkMk id="4" creationId="{3244EDC0-2D33-65B8-F677-914425E8C163}"/>
          </ac:inkMkLst>
        </pc:inkChg>
        <pc:inkChg chg="add">
          <ac:chgData name="Juan Francisco Hernandez Cardona" userId="e324f2c1-62bf-483b-9dc2-0defdb7b5dbb" providerId="ADAL" clId="{7F100DB0-8794-42F4-AF56-2085F7698B2F}" dt="2023-06-29T21:12:19.675" v="2840" actId="9405"/>
          <ac:inkMkLst>
            <pc:docMk/>
            <pc:sldMk cId="810554514" sldId="313"/>
            <ac:inkMk id="5" creationId="{FCCB43A4-65FF-0362-D2D3-71716FC804D0}"/>
          </ac:inkMkLst>
        </pc:inkChg>
        <pc:inkChg chg="add">
          <ac:chgData name="Juan Francisco Hernandez Cardona" userId="e324f2c1-62bf-483b-9dc2-0defdb7b5dbb" providerId="ADAL" clId="{7F100DB0-8794-42F4-AF56-2085F7698B2F}" dt="2023-06-29T21:12:22.801" v="2841" actId="9405"/>
          <ac:inkMkLst>
            <pc:docMk/>
            <pc:sldMk cId="810554514" sldId="313"/>
            <ac:inkMk id="6" creationId="{27715119-8510-33A3-555C-E01676BD2588}"/>
          </ac:inkMkLst>
        </pc:inkChg>
        <pc:inkChg chg="add del">
          <ac:chgData name="Juan Francisco Hernandez Cardona" userId="e324f2c1-62bf-483b-9dc2-0defdb7b5dbb" providerId="ADAL" clId="{7F100DB0-8794-42F4-AF56-2085F7698B2F}" dt="2023-06-29T21:12:29.134" v="2843" actId="9405"/>
          <ac:inkMkLst>
            <pc:docMk/>
            <pc:sldMk cId="810554514" sldId="313"/>
            <ac:inkMk id="7" creationId="{80196130-167C-1C1D-9FCC-AB14E1945F05}"/>
          </ac:inkMkLst>
        </pc:inkChg>
        <pc:inkChg chg="add">
          <ac:chgData name="Juan Francisco Hernandez Cardona" userId="e324f2c1-62bf-483b-9dc2-0defdb7b5dbb" providerId="ADAL" clId="{7F100DB0-8794-42F4-AF56-2085F7698B2F}" dt="2023-06-29T21:12:41.215" v="2844" actId="9405"/>
          <ac:inkMkLst>
            <pc:docMk/>
            <pc:sldMk cId="810554514" sldId="313"/>
            <ac:inkMk id="8" creationId="{0359D89F-D0E4-CA8A-18CA-DED753028BF1}"/>
          </ac:inkMkLst>
        </pc:inkChg>
        <pc:inkChg chg="add">
          <ac:chgData name="Juan Francisco Hernandez Cardona" userId="e324f2c1-62bf-483b-9dc2-0defdb7b5dbb" providerId="ADAL" clId="{7F100DB0-8794-42F4-AF56-2085F7698B2F}" dt="2023-06-29T21:13:04.384" v="2845" actId="9405"/>
          <ac:inkMkLst>
            <pc:docMk/>
            <pc:sldMk cId="810554514" sldId="313"/>
            <ac:inkMk id="10" creationId="{12FBEFA4-7695-3106-48CA-74CED59FFBEC}"/>
          </ac:inkMkLst>
        </pc:inkChg>
        <pc:inkChg chg="add">
          <ac:chgData name="Juan Francisco Hernandez Cardona" userId="e324f2c1-62bf-483b-9dc2-0defdb7b5dbb" providerId="ADAL" clId="{7F100DB0-8794-42F4-AF56-2085F7698B2F}" dt="2023-06-29T21:13:04.737" v="2846" actId="9405"/>
          <ac:inkMkLst>
            <pc:docMk/>
            <pc:sldMk cId="810554514" sldId="313"/>
            <ac:inkMk id="11" creationId="{88E58457-C64D-6FCB-6BD7-CBAD63B21C56}"/>
          </ac:inkMkLst>
        </pc:inkChg>
        <pc:inkChg chg="add">
          <ac:chgData name="Juan Francisco Hernandez Cardona" userId="e324f2c1-62bf-483b-9dc2-0defdb7b5dbb" providerId="ADAL" clId="{7F100DB0-8794-42F4-AF56-2085F7698B2F}" dt="2023-06-29T21:13:12.055" v="2847" actId="9405"/>
          <ac:inkMkLst>
            <pc:docMk/>
            <pc:sldMk cId="810554514" sldId="313"/>
            <ac:inkMk id="12" creationId="{91F3C736-7B21-558A-CB87-A963CF4AB1BC}"/>
          </ac:inkMkLst>
        </pc:inkChg>
        <pc:inkChg chg="add">
          <ac:chgData name="Juan Francisco Hernandez Cardona" userId="e324f2c1-62bf-483b-9dc2-0defdb7b5dbb" providerId="ADAL" clId="{7F100DB0-8794-42F4-AF56-2085F7698B2F}" dt="2023-06-29T21:13:28.746" v="2848" actId="9405"/>
          <ac:inkMkLst>
            <pc:docMk/>
            <pc:sldMk cId="810554514" sldId="313"/>
            <ac:inkMk id="13" creationId="{9BA7392D-0E3A-EA77-75F7-B92926B84C1E}"/>
          </ac:inkMkLst>
        </pc:inkChg>
        <pc:inkChg chg="add">
          <ac:chgData name="Juan Francisco Hernandez Cardona" userId="e324f2c1-62bf-483b-9dc2-0defdb7b5dbb" providerId="ADAL" clId="{7F100DB0-8794-42F4-AF56-2085F7698B2F}" dt="2023-06-29T21:13:47.171" v="2849" actId="9405"/>
          <ac:inkMkLst>
            <pc:docMk/>
            <pc:sldMk cId="810554514" sldId="313"/>
            <ac:inkMk id="14" creationId="{C1414090-4D4E-4BBF-D514-BAAFA6EF8BF4}"/>
          </ac:inkMkLst>
        </pc:inkChg>
        <pc:inkChg chg="add">
          <ac:chgData name="Juan Francisco Hernandez Cardona" userId="e324f2c1-62bf-483b-9dc2-0defdb7b5dbb" providerId="ADAL" clId="{7F100DB0-8794-42F4-AF56-2085F7698B2F}" dt="2023-06-29T21:13:50.788" v="2850" actId="9405"/>
          <ac:inkMkLst>
            <pc:docMk/>
            <pc:sldMk cId="810554514" sldId="313"/>
            <ac:inkMk id="15" creationId="{1232E40D-7974-FFB7-F78E-478DF910039F}"/>
          </ac:inkMkLst>
        </pc:inkChg>
        <pc:inkChg chg="add">
          <ac:chgData name="Juan Francisco Hernandez Cardona" userId="e324f2c1-62bf-483b-9dc2-0defdb7b5dbb" providerId="ADAL" clId="{7F100DB0-8794-42F4-AF56-2085F7698B2F}" dt="2023-06-29T21:14:05.494" v="2851" actId="9405"/>
          <ac:inkMkLst>
            <pc:docMk/>
            <pc:sldMk cId="810554514" sldId="313"/>
            <ac:inkMk id="16" creationId="{FEFD95B7-F269-D669-73B4-BE0C58A305CE}"/>
          </ac:inkMkLst>
        </pc:inkChg>
      </pc:sldChg>
      <pc:sldChg chg="addSp delSp modSp add mod">
        <pc:chgData name="Juan Francisco Hernandez Cardona" userId="e324f2c1-62bf-483b-9dc2-0defdb7b5dbb" providerId="ADAL" clId="{7F100DB0-8794-42F4-AF56-2085F7698B2F}" dt="2023-06-30T00:10:46.934" v="4587"/>
        <pc:sldMkLst>
          <pc:docMk/>
          <pc:sldMk cId="2666721833" sldId="314"/>
        </pc:sldMkLst>
        <pc:spChg chg="mod">
          <ac:chgData name="Juan Francisco Hernandez Cardona" userId="e324f2c1-62bf-483b-9dc2-0defdb7b5dbb" providerId="ADAL" clId="{7F100DB0-8794-42F4-AF56-2085F7698B2F}" dt="2023-06-29T21:22:07.715" v="3037" actId="20577"/>
          <ac:spMkLst>
            <pc:docMk/>
            <pc:sldMk cId="2666721833" sldId="314"/>
            <ac:spMk id="5" creationId="{474F9038-D4AE-55E9-EB5D-C273F83B6985}"/>
          </ac:spMkLst>
        </pc:spChg>
        <pc:spChg chg="mod">
          <ac:chgData name="Juan Francisco Hernandez Cardona" userId="e324f2c1-62bf-483b-9dc2-0defdb7b5dbb" providerId="ADAL" clId="{7F100DB0-8794-42F4-AF56-2085F7698B2F}" dt="2023-06-29T21:19:18.784" v="2964" actId="20577"/>
          <ac:spMkLst>
            <pc:docMk/>
            <pc:sldMk cId="2666721833" sldId="314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46.934" v="4587"/>
          <ac:spMkLst>
            <pc:docMk/>
            <pc:sldMk cId="2666721833" sldId="314"/>
            <ac:spMk id="589" creationId="{00000000-0000-0000-0000-000000000000}"/>
          </ac:spMkLst>
        </pc:spChg>
        <pc:picChg chg="add mod modCrop">
          <ac:chgData name="Juan Francisco Hernandez Cardona" userId="e324f2c1-62bf-483b-9dc2-0defdb7b5dbb" providerId="ADAL" clId="{7F100DB0-8794-42F4-AF56-2085F7698B2F}" dt="2023-06-29T23:14:07.888" v="3045" actId="1076"/>
          <ac:picMkLst>
            <pc:docMk/>
            <pc:sldMk cId="2666721833" sldId="314"/>
            <ac:picMk id="3" creationId="{C345D12D-5A4B-7A40-874D-7BB8252D25EF}"/>
          </ac:picMkLst>
        </pc:picChg>
        <pc:picChg chg="del">
          <ac:chgData name="Juan Francisco Hernandez Cardona" userId="e324f2c1-62bf-483b-9dc2-0defdb7b5dbb" providerId="ADAL" clId="{7F100DB0-8794-42F4-AF56-2085F7698B2F}" dt="2023-06-29T21:22:25.245" v="3038" actId="478"/>
          <ac:picMkLst>
            <pc:docMk/>
            <pc:sldMk cId="2666721833" sldId="314"/>
            <ac:picMk id="5122" creationId="{868C06C2-5FC2-95AF-37B2-E2477CBF0D37}"/>
          </ac:picMkLst>
        </pc:picChg>
      </pc:sldChg>
      <pc:sldChg chg="addSp delSp modSp add mod">
        <pc:chgData name="Juan Francisco Hernandez Cardona" userId="e324f2c1-62bf-483b-9dc2-0defdb7b5dbb" providerId="ADAL" clId="{7F100DB0-8794-42F4-AF56-2085F7698B2F}" dt="2023-06-30T00:10:50.112" v="4588"/>
        <pc:sldMkLst>
          <pc:docMk/>
          <pc:sldMk cId="2301372430" sldId="315"/>
        </pc:sldMkLst>
        <pc:spChg chg="del">
          <ac:chgData name="Juan Francisco Hernandez Cardona" userId="e324f2c1-62bf-483b-9dc2-0defdb7b5dbb" providerId="ADAL" clId="{7F100DB0-8794-42F4-AF56-2085F7698B2F}" dt="2023-06-29T23:16:54.062" v="3061" actId="478"/>
          <ac:spMkLst>
            <pc:docMk/>
            <pc:sldMk cId="2301372430" sldId="315"/>
            <ac:spMk id="6" creationId="{EF0946B0-BDDD-267B-64A0-C10BC4633284}"/>
          </ac:spMkLst>
        </pc:spChg>
        <pc:spChg chg="mod">
          <ac:chgData name="Juan Francisco Hernandez Cardona" userId="e324f2c1-62bf-483b-9dc2-0defdb7b5dbb" providerId="ADAL" clId="{7F100DB0-8794-42F4-AF56-2085F7698B2F}" dt="2023-06-29T23:16:11.674" v="3059" actId="20577"/>
          <ac:spMkLst>
            <pc:docMk/>
            <pc:sldMk cId="2301372430" sldId="315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50.112" v="4588"/>
          <ac:spMkLst>
            <pc:docMk/>
            <pc:sldMk cId="2301372430" sldId="315"/>
            <ac:spMk id="589" creationId="{00000000-0000-0000-0000-000000000000}"/>
          </ac:spMkLst>
        </pc:spChg>
        <pc:picChg chg="del">
          <ac:chgData name="Juan Francisco Hernandez Cardona" userId="e324f2c1-62bf-483b-9dc2-0defdb7b5dbb" providerId="ADAL" clId="{7F100DB0-8794-42F4-AF56-2085F7698B2F}" dt="2023-06-29T23:16:16.031" v="3060" actId="478"/>
          <ac:picMkLst>
            <pc:docMk/>
            <pc:sldMk cId="2301372430" sldId="315"/>
            <ac:picMk id="2" creationId="{06EFFE7C-A5CB-B9E2-419C-8CEA21D22D25}"/>
          </ac:picMkLst>
        </pc:picChg>
        <pc:picChg chg="add mod">
          <ac:chgData name="Juan Francisco Hernandez Cardona" userId="e324f2c1-62bf-483b-9dc2-0defdb7b5dbb" providerId="ADAL" clId="{7F100DB0-8794-42F4-AF56-2085F7698B2F}" dt="2023-06-29T23:17:55.478" v="3073" actId="1076"/>
          <ac:picMkLst>
            <pc:docMk/>
            <pc:sldMk cId="2301372430" sldId="315"/>
            <ac:picMk id="3" creationId="{096097B5-8547-25ED-5A47-5CEDC8B10463}"/>
          </ac:picMkLst>
        </pc:picChg>
        <pc:picChg chg="add mod">
          <ac:chgData name="Juan Francisco Hernandez Cardona" userId="e324f2c1-62bf-483b-9dc2-0defdb7b5dbb" providerId="ADAL" clId="{7F100DB0-8794-42F4-AF56-2085F7698B2F}" dt="2023-06-29T23:17:58.061" v="3074" actId="1076"/>
          <ac:picMkLst>
            <pc:docMk/>
            <pc:sldMk cId="2301372430" sldId="315"/>
            <ac:picMk id="4" creationId="{232AF441-DA81-0E0E-1552-0D0F9A969040}"/>
          </ac:picMkLst>
        </pc:picChg>
      </pc:sldChg>
      <pc:sldChg chg="addSp delSp modSp add mod">
        <pc:chgData name="Juan Francisco Hernandez Cardona" userId="e324f2c1-62bf-483b-9dc2-0defdb7b5dbb" providerId="ADAL" clId="{7F100DB0-8794-42F4-AF56-2085F7698B2F}" dt="2023-06-30T00:10:52.643" v="4589"/>
        <pc:sldMkLst>
          <pc:docMk/>
          <pc:sldMk cId="145638480" sldId="316"/>
        </pc:sldMkLst>
        <pc:spChg chg="add del">
          <ac:chgData name="Juan Francisco Hernandez Cardona" userId="e324f2c1-62bf-483b-9dc2-0defdb7b5dbb" providerId="ADAL" clId="{7F100DB0-8794-42F4-AF56-2085F7698B2F}" dt="2023-06-29T23:18:42.701" v="3080" actId="22"/>
          <ac:spMkLst>
            <pc:docMk/>
            <pc:sldMk cId="145638480" sldId="316"/>
            <ac:spMk id="5" creationId="{B8A11A8B-7D37-7AA9-2085-22E9A3A1F43E}"/>
          </ac:spMkLst>
        </pc:spChg>
        <pc:spChg chg="add mod">
          <ac:chgData name="Juan Francisco Hernandez Cardona" userId="e324f2c1-62bf-483b-9dc2-0defdb7b5dbb" providerId="ADAL" clId="{7F100DB0-8794-42F4-AF56-2085F7698B2F}" dt="2023-06-29T23:19:22.412" v="3159" actId="20577"/>
          <ac:spMkLst>
            <pc:docMk/>
            <pc:sldMk cId="145638480" sldId="316"/>
            <ac:spMk id="7" creationId="{23146C64-0D5F-FB0D-2874-3DFCB39AFB3C}"/>
          </ac:spMkLst>
        </pc:spChg>
        <pc:spChg chg="mod">
          <ac:chgData name="Juan Francisco Hernandez Cardona" userId="e324f2c1-62bf-483b-9dc2-0defdb7b5dbb" providerId="ADAL" clId="{7F100DB0-8794-42F4-AF56-2085F7698B2F}" dt="2023-06-30T00:10:52.643" v="4589"/>
          <ac:spMkLst>
            <pc:docMk/>
            <pc:sldMk cId="145638480" sldId="316"/>
            <ac:spMk id="589" creationId="{00000000-0000-0000-0000-000000000000}"/>
          </ac:spMkLst>
        </pc:spChg>
        <pc:picChg chg="del">
          <ac:chgData name="Juan Francisco Hernandez Cardona" userId="e324f2c1-62bf-483b-9dc2-0defdb7b5dbb" providerId="ADAL" clId="{7F100DB0-8794-42F4-AF56-2085F7698B2F}" dt="2023-06-29T23:18:17.783" v="3076" actId="478"/>
          <ac:picMkLst>
            <pc:docMk/>
            <pc:sldMk cId="145638480" sldId="316"/>
            <ac:picMk id="3" creationId="{096097B5-8547-25ED-5A47-5CEDC8B10463}"/>
          </ac:picMkLst>
        </pc:picChg>
      </pc:sldChg>
      <pc:sldChg chg="addSp delSp modSp add mod">
        <pc:chgData name="Juan Francisco Hernandez Cardona" userId="e324f2c1-62bf-483b-9dc2-0defdb7b5dbb" providerId="ADAL" clId="{7F100DB0-8794-42F4-AF56-2085F7698B2F}" dt="2023-06-30T00:10:55.532" v="4590"/>
        <pc:sldMkLst>
          <pc:docMk/>
          <pc:sldMk cId="3262143118" sldId="317"/>
        </pc:sldMkLst>
        <pc:spChg chg="mod">
          <ac:chgData name="Juan Francisco Hernandez Cardona" userId="e324f2c1-62bf-483b-9dc2-0defdb7b5dbb" providerId="ADAL" clId="{7F100DB0-8794-42F4-AF56-2085F7698B2F}" dt="2023-06-29T23:21:41.999" v="3180" actId="20577"/>
          <ac:spMkLst>
            <pc:docMk/>
            <pc:sldMk cId="3262143118" sldId="317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55.532" v="4590"/>
          <ac:spMkLst>
            <pc:docMk/>
            <pc:sldMk cId="3262143118" sldId="317"/>
            <ac:spMk id="589" creationId="{00000000-0000-0000-0000-000000000000}"/>
          </ac:spMkLst>
        </pc:spChg>
        <pc:inkChg chg="add">
          <ac:chgData name="Juan Francisco Hernandez Cardona" userId="e324f2c1-62bf-483b-9dc2-0defdb7b5dbb" providerId="ADAL" clId="{7F100DB0-8794-42F4-AF56-2085F7698B2F}" dt="2023-06-29T23:22:05.639" v="3181" actId="9405"/>
          <ac:inkMkLst>
            <pc:docMk/>
            <pc:sldMk cId="3262143118" sldId="317"/>
            <ac:inkMk id="2" creationId="{F1430D07-9F4B-6316-2BAC-B198832A0A5D}"/>
          </ac:inkMkLst>
        </pc:inkChg>
        <pc:inkChg chg="add">
          <ac:chgData name="Juan Francisco Hernandez Cardona" userId="e324f2c1-62bf-483b-9dc2-0defdb7b5dbb" providerId="ADAL" clId="{7F100DB0-8794-42F4-AF56-2085F7698B2F}" dt="2023-06-29T23:22:11.077" v="3182" actId="9405"/>
          <ac:inkMkLst>
            <pc:docMk/>
            <pc:sldMk cId="3262143118" sldId="317"/>
            <ac:inkMk id="3" creationId="{10C11765-BAF5-F158-9C33-4860A3474AB6}"/>
          </ac:inkMkLst>
        </pc:inkChg>
        <pc:inkChg chg="add">
          <ac:chgData name="Juan Francisco Hernandez Cardona" userId="e324f2c1-62bf-483b-9dc2-0defdb7b5dbb" providerId="ADAL" clId="{7F100DB0-8794-42F4-AF56-2085F7698B2F}" dt="2023-06-29T23:22:27.596" v="3183" actId="9405"/>
          <ac:inkMkLst>
            <pc:docMk/>
            <pc:sldMk cId="3262143118" sldId="317"/>
            <ac:inkMk id="4" creationId="{7F951635-A6CE-8B4C-C0E0-13C0BCF2EE83}"/>
          </ac:inkMkLst>
        </pc:inkChg>
        <pc:inkChg chg="add">
          <ac:chgData name="Juan Francisco Hernandez Cardona" userId="e324f2c1-62bf-483b-9dc2-0defdb7b5dbb" providerId="ADAL" clId="{7F100DB0-8794-42F4-AF56-2085F7698B2F}" dt="2023-06-29T23:22:33.806" v="3184" actId="9405"/>
          <ac:inkMkLst>
            <pc:docMk/>
            <pc:sldMk cId="3262143118" sldId="317"/>
            <ac:inkMk id="5" creationId="{126A4557-A275-A1E0-EEDF-58025E28E830}"/>
          </ac:inkMkLst>
        </pc:inkChg>
        <pc:inkChg chg="add">
          <ac:chgData name="Juan Francisco Hernandez Cardona" userId="e324f2c1-62bf-483b-9dc2-0defdb7b5dbb" providerId="ADAL" clId="{7F100DB0-8794-42F4-AF56-2085F7698B2F}" dt="2023-06-29T23:22:37.351" v="3185" actId="9405"/>
          <ac:inkMkLst>
            <pc:docMk/>
            <pc:sldMk cId="3262143118" sldId="317"/>
            <ac:inkMk id="6" creationId="{EF2D1ED3-54EF-ED08-82B7-D34877673294}"/>
          </ac:inkMkLst>
        </pc:inkChg>
        <pc:inkChg chg="add">
          <ac:chgData name="Juan Francisco Hernandez Cardona" userId="e324f2c1-62bf-483b-9dc2-0defdb7b5dbb" providerId="ADAL" clId="{7F100DB0-8794-42F4-AF56-2085F7698B2F}" dt="2023-06-29T23:22:50.485" v="3186" actId="9405"/>
          <ac:inkMkLst>
            <pc:docMk/>
            <pc:sldMk cId="3262143118" sldId="317"/>
            <ac:inkMk id="7" creationId="{7279EB6C-3EDE-A131-385D-1BEBE059BF71}"/>
          </ac:inkMkLst>
        </pc:inkChg>
        <pc:inkChg chg="add">
          <ac:chgData name="Juan Francisco Hernandez Cardona" userId="e324f2c1-62bf-483b-9dc2-0defdb7b5dbb" providerId="ADAL" clId="{7F100DB0-8794-42F4-AF56-2085F7698B2F}" dt="2023-06-29T23:23:20.696" v="3187" actId="9405"/>
          <ac:inkMkLst>
            <pc:docMk/>
            <pc:sldMk cId="3262143118" sldId="317"/>
            <ac:inkMk id="8" creationId="{AC7746AD-9EB5-182E-3746-A374F1F80420}"/>
          </ac:inkMkLst>
        </pc:inkChg>
        <pc:inkChg chg="add del">
          <ac:chgData name="Juan Francisco Hernandez Cardona" userId="e324f2c1-62bf-483b-9dc2-0defdb7b5dbb" providerId="ADAL" clId="{7F100DB0-8794-42F4-AF56-2085F7698B2F}" dt="2023-06-29T23:23:26.265" v="3189" actId="9405"/>
          <ac:inkMkLst>
            <pc:docMk/>
            <pc:sldMk cId="3262143118" sldId="317"/>
            <ac:inkMk id="10" creationId="{5086B6A3-DCD8-AF4B-9D57-04C3B2D2954D}"/>
          </ac:inkMkLst>
        </pc:inkChg>
        <pc:inkChg chg="add">
          <ac:chgData name="Juan Francisco Hernandez Cardona" userId="e324f2c1-62bf-483b-9dc2-0defdb7b5dbb" providerId="ADAL" clId="{7F100DB0-8794-42F4-AF56-2085F7698B2F}" dt="2023-06-29T23:23:34.885" v="3190" actId="9405"/>
          <ac:inkMkLst>
            <pc:docMk/>
            <pc:sldMk cId="3262143118" sldId="317"/>
            <ac:inkMk id="11" creationId="{C9B82212-E04A-2810-DDFD-363EBF746FFE}"/>
          </ac:inkMkLst>
        </pc:inkChg>
        <pc:inkChg chg="add">
          <ac:chgData name="Juan Francisco Hernandez Cardona" userId="e324f2c1-62bf-483b-9dc2-0defdb7b5dbb" providerId="ADAL" clId="{7F100DB0-8794-42F4-AF56-2085F7698B2F}" dt="2023-06-29T23:23:38.516" v="3191" actId="9405"/>
          <ac:inkMkLst>
            <pc:docMk/>
            <pc:sldMk cId="3262143118" sldId="317"/>
            <ac:inkMk id="12" creationId="{07355D44-18C5-B2E3-22B6-DEE8CCC64524}"/>
          </ac:inkMkLst>
        </pc:inkChg>
        <pc:inkChg chg="add">
          <ac:chgData name="Juan Francisco Hernandez Cardona" userId="e324f2c1-62bf-483b-9dc2-0defdb7b5dbb" providerId="ADAL" clId="{7F100DB0-8794-42F4-AF56-2085F7698B2F}" dt="2023-06-29T23:23:42.278" v="3192" actId="9405"/>
          <ac:inkMkLst>
            <pc:docMk/>
            <pc:sldMk cId="3262143118" sldId="317"/>
            <ac:inkMk id="13" creationId="{24A2B981-5CC4-8565-0711-9A176F1B4058}"/>
          </ac:inkMkLst>
        </pc:inkChg>
        <pc:inkChg chg="add">
          <ac:chgData name="Juan Francisco Hernandez Cardona" userId="e324f2c1-62bf-483b-9dc2-0defdb7b5dbb" providerId="ADAL" clId="{7F100DB0-8794-42F4-AF56-2085F7698B2F}" dt="2023-06-29T23:23:56.416" v="3193" actId="9405"/>
          <ac:inkMkLst>
            <pc:docMk/>
            <pc:sldMk cId="3262143118" sldId="317"/>
            <ac:inkMk id="14" creationId="{75732CD4-D3F4-D773-C089-B866FE80A07E}"/>
          </ac:inkMkLst>
        </pc:inkChg>
      </pc:sldChg>
      <pc:sldChg chg="addSp delSp modSp add mod">
        <pc:chgData name="Juan Francisco Hernandez Cardona" userId="e324f2c1-62bf-483b-9dc2-0defdb7b5dbb" providerId="ADAL" clId="{7F100DB0-8794-42F4-AF56-2085F7698B2F}" dt="2023-06-30T00:10:57.283" v="4591"/>
        <pc:sldMkLst>
          <pc:docMk/>
          <pc:sldMk cId="3860994129" sldId="318"/>
        </pc:sldMkLst>
        <pc:spChg chg="add del">
          <ac:chgData name="Juan Francisco Hernandez Cardona" userId="e324f2c1-62bf-483b-9dc2-0defdb7b5dbb" providerId="ADAL" clId="{7F100DB0-8794-42F4-AF56-2085F7698B2F}" dt="2023-06-29T23:27:39.252" v="3233" actId="22"/>
          <ac:spMkLst>
            <pc:docMk/>
            <pc:sldMk cId="3860994129" sldId="318"/>
            <ac:spMk id="15" creationId="{49FAFB5F-4375-2F9B-DAED-F8C7AD1EFAEF}"/>
          </ac:spMkLst>
        </pc:spChg>
        <pc:spChg chg="add mod">
          <ac:chgData name="Juan Francisco Hernandez Cardona" userId="e324f2c1-62bf-483b-9dc2-0defdb7b5dbb" providerId="ADAL" clId="{7F100DB0-8794-42F4-AF56-2085F7698B2F}" dt="2023-06-29T23:30:55.609" v="3552" actId="1076"/>
          <ac:spMkLst>
            <pc:docMk/>
            <pc:sldMk cId="3860994129" sldId="318"/>
            <ac:spMk id="17" creationId="{7C578F10-C823-7E63-4337-F8F2D021AF2B}"/>
          </ac:spMkLst>
        </pc:spChg>
        <pc:spChg chg="mod">
          <ac:chgData name="Juan Francisco Hernandez Cardona" userId="e324f2c1-62bf-483b-9dc2-0defdb7b5dbb" providerId="ADAL" clId="{7F100DB0-8794-42F4-AF56-2085F7698B2F}" dt="2023-06-29T23:27:31.209" v="3231" actId="20577"/>
          <ac:spMkLst>
            <pc:docMk/>
            <pc:sldMk cId="3860994129" sldId="318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57.283" v="4591"/>
          <ac:spMkLst>
            <pc:docMk/>
            <pc:sldMk cId="3860994129" sldId="318"/>
            <ac:spMk id="589" creationId="{00000000-0000-0000-0000-000000000000}"/>
          </ac:spMkLst>
        </pc:spChg>
        <pc:picChg chg="del">
          <ac:chgData name="Juan Francisco Hernandez Cardona" userId="e324f2c1-62bf-483b-9dc2-0defdb7b5dbb" providerId="ADAL" clId="{7F100DB0-8794-42F4-AF56-2085F7698B2F}" dt="2023-06-29T23:26:52.967" v="3210" actId="478"/>
          <ac:picMkLst>
            <pc:docMk/>
            <pc:sldMk cId="3860994129" sldId="318"/>
            <ac:picMk id="9" creationId="{0356D31E-218D-4FF1-7774-BA97BA40E607}"/>
          </ac:picMkLst>
        </pc:picChg>
        <pc:picChg chg="add mod modCrop">
          <ac:chgData name="Juan Francisco Hernandez Cardona" userId="e324f2c1-62bf-483b-9dc2-0defdb7b5dbb" providerId="ADAL" clId="{7F100DB0-8794-42F4-AF56-2085F7698B2F}" dt="2023-06-29T23:33:08.663" v="3565" actId="1076"/>
          <ac:picMkLst>
            <pc:docMk/>
            <pc:sldMk cId="3860994129" sldId="318"/>
            <ac:picMk id="19" creationId="{01E88AF1-8608-8C23-B590-A29F1801F24B}"/>
          </ac:picMkLst>
        </pc:picChg>
        <pc:inkChg chg="del">
          <ac:chgData name="Juan Francisco Hernandez Cardona" userId="e324f2c1-62bf-483b-9dc2-0defdb7b5dbb" providerId="ADAL" clId="{7F100DB0-8794-42F4-AF56-2085F7698B2F}" dt="2023-06-29T23:27:00.707" v="3214"/>
          <ac:inkMkLst>
            <pc:docMk/>
            <pc:sldMk cId="3860994129" sldId="318"/>
            <ac:inkMk id="2" creationId="{F1430D07-9F4B-6316-2BAC-B198832A0A5D}"/>
          </ac:inkMkLst>
        </pc:inkChg>
        <pc:inkChg chg="del">
          <ac:chgData name="Juan Francisco Hernandez Cardona" userId="e324f2c1-62bf-483b-9dc2-0defdb7b5dbb" providerId="ADAL" clId="{7F100DB0-8794-42F4-AF56-2085F7698B2F}" dt="2023-06-29T23:27:00.723" v="3220"/>
          <ac:inkMkLst>
            <pc:docMk/>
            <pc:sldMk cId="3860994129" sldId="318"/>
            <ac:inkMk id="3" creationId="{10C11765-BAF5-F158-9C33-4860A3474AB6}"/>
          </ac:inkMkLst>
        </pc:inkChg>
        <pc:inkChg chg="del">
          <ac:chgData name="Juan Francisco Hernandez Cardona" userId="e324f2c1-62bf-483b-9dc2-0defdb7b5dbb" providerId="ADAL" clId="{7F100DB0-8794-42F4-AF56-2085F7698B2F}" dt="2023-06-29T23:27:00.723" v="3218"/>
          <ac:inkMkLst>
            <pc:docMk/>
            <pc:sldMk cId="3860994129" sldId="318"/>
            <ac:inkMk id="4" creationId="{7F951635-A6CE-8B4C-C0E0-13C0BCF2EE83}"/>
          </ac:inkMkLst>
        </pc:inkChg>
        <pc:inkChg chg="del">
          <ac:chgData name="Juan Francisco Hernandez Cardona" userId="e324f2c1-62bf-483b-9dc2-0defdb7b5dbb" providerId="ADAL" clId="{7F100DB0-8794-42F4-AF56-2085F7698B2F}" dt="2023-06-29T23:27:00.723" v="3219"/>
          <ac:inkMkLst>
            <pc:docMk/>
            <pc:sldMk cId="3860994129" sldId="318"/>
            <ac:inkMk id="5" creationId="{126A4557-A275-A1E0-EEDF-58025E28E830}"/>
          </ac:inkMkLst>
        </pc:inkChg>
        <pc:inkChg chg="del">
          <ac:chgData name="Juan Francisco Hernandez Cardona" userId="e324f2c1-62bf-483b-9dc2-0defdb7b5dbb" providerId="ADAL" clId="{7F100DB0-8794-42F4-AF56-2085F7698B2F}" dt="2023-06-29T23:27:00.707" v="3216"/>
          <ac:inkMkLst>
            <pc:docMk/>
            <pc:sldMk cId="3860994129" sldId="318"/>
            <ac:inkMk id="6" creationId="{EF2D1ED3-54EF-ED08-82B7-D34877673294}"/>
          </ac:inkMkLst>
        </pc:inkChg>
        <pc:inkChg chg="del">
          <ac:chgData name="Juan Francisco Hernandez Cardona" userId="e324f2c1-62bf-483b-9dc2-0defdb7b5dbb" providerId="ADAL" clId="{7F100DB0-8794-42F4-AF56-2085F7698B2F}" dt="2023-06-29T23:27:00.707" v="3217"/>
          <ac:inkMkLst>
            <pc:docMk/>
            <pc:sldMk cId="3860994129" sldId="318"/>
            <ac:inkMk id="7" creationId="{7279EB6C-3EDE-A131-385D-1BEBE059BF71}"/>
          </ac:inkMkLst>
        </pc:inkChg>
        <pc:inkChg chg="del">
          <ac:chgData name="Juan Francisco Hernandez Cardona" userId="e324f2c1-62bf-483b-9dc2-0defdb7b5dbb" providerId="ADAL" clId="{7F100DB0-8794-42F4-AF56-2085F7698B2F}" dt="2023-06-29T23:27:00.723" v="3221"/>
          <ac:inkMkLst>
            <pc:docMk/>
            <pc:sldMk cId="3860994129" sldId="318"/>
            <ac:inkMk id="8" creationId="{AC7746AD-9EB5-182E-3746-A374F1F80420}"/>
          </ac:inkMkLst>
        </pc:inkChg>
        <pc:inkChg chg="del">
          <ac:chgData name="Juan Francisco Hernandez Cardona" userId="e324f2c1-62bf-483b-9dc2-0defdb7b5dbb" providerId="ADAL" clId="{7F100DB0-8794-42F4-AF56-2085F7698B2F}" dt="2023-06-29T23:27:00.707" v="3215"/>
          <ac:inkMkLst>
            <pc:docMk/>
            <pc:sldMk cId="3860994129" sldId="318"/>
            <ac:inkMk id="11" creationId="{C9B82212-E04A-2810-DDFD-363EBF746FFE}"/>
          </ac:inkMkLst>
        </pc:inkChg>
        <pc:inkChg chg="del">
          <ac:chgData name="Juan Francisco Hernandez Cardona" userId="e324f2c1-62bf-483b-9dc2-0defdb7b5dbb" providerId="ADAL" clId="{7F100DB0-8794-42F4-AF56-2085F7698B2F}" dt="2023-06-29T23:27:00.707" v="3213"/>
          <ac:inkMkLst>
            <pc:docMk/>
            <pc:sldMk cId="3860994129" sldId="318"/>
            <ac:inkMk id="12" creationId="{07355D44-18C5-B2E3-22B6-DEE8CCC64524}"/>
          </ac:inkMkLst>
        </pc:inkChg>
        <pc:inkChg chg="del">
          <ac:chgData name="Juan Francisco Hernandez Cardona" userId="e324f2c1-62bf-483b-9dc2-0defdb7b5dbb" providerId="ADAL" clId="{7F100DB0-8794-42F4-AF56-2085F7698B2F}" dt="2023-06-29T23:27:00.707" v="3212"/>
          <ac:inkMkLst>
            <pc:docMk/>
            <pc:sldMk cId="3860994129" sldId="318"/>
            <ac:inkMk id="13" creationId="{24A2B981-5CC4-8565-0711-9A176F1B4058}"/>
          </ac:inkMkLst>
        </pc:inkChg>
        <pc:inkChg chg="del">
          <ac:chgData name="Juan Francisco Hernandez Cardona" userId="e324f2c1-62bf-483b-9dc2-0defdb7b5dbb" providerId="ADAL" clId="{7F100DB0-8794-42F4-AF56-2085F7698B2F}" dt="2023-06-29T23:27:00.707" v="3211"/>
          <ac:inkMkLst>
            <pc:docMk/>
            <pc:sldMk cId="3860994129" sldId="318"/>
            <ac:inkMk id="14" creationId="{75732CD4-D3F4-D773-C089-B866FE80A07E}"/>
          </ac:inkMkLst>
        </pc:inkChg>
      </pc:sldChg>
      <pc:sldChg chg="addSp delSp modSp add mod">
        <pc:chgData name="Juan Francisco Hernandez Cardona" userId="e324f2c1-62bf-483b-9dc2-0defdb7b5dbb" providerId="ADAL" clId="{7F100DB0-8794-42F4-AF56-2085F7698B2F}" dt="2023-06-30T00:10:59.396" v="4592"/>
        <pc:sldMkLst>
          <pc:docMk/>
          <pc:sldMk cId="3849872671" sldId="319"/>
        </pc:sldMkLst>
        <pc:spChg chg="add mod">
          <ac:chgData name="Juan Francisco Hernandez Cardona" userId="e324f2c1-62bf-483b-9dc2-0defdb7b5dbb" providerId="ADAL" clId="{7F100DB0-8794-42F4-AF56-2085F7698B2F}" dt="2023-06-29T23:34:42.676" v="3587" actId="1076"/>
          <ac:spMkLst>
            <pc:docMk/>
            <pc:sldMk cId="3849872671" sldId="319"/>
            <ac:spMk id="2" creationId="{E13F09D4-C32F-8036-57AC-BEC6420D1B18}"/>
          </ac:spMkLst>
        </pc:spChg>
        <pc:spChg chg="mod">
          <ac:chgData name="Juan Francisco Hernandez Cardona" userId="e324f2c1-62bf-483b-9dc2-0defdb7b5dbb" providerId="ADAL" clId="{7F100DB0-8794-42F4-AF56-2085F7698B2F}" dt="2023-06-29T23:33:36.204" v="3568"/>
          <ac:spMkLst>
            <pc:docMk/>
            <pc:sldMk cId="3849872671" sldId="319"/>
            <ac:spMk id="4" creationId="{B3C6A9CA-55D0-FD92-210C-5FCF24839F6D}"/>
          </ac:spMkLst>
        </pc:spChg>
        <pc:spChg chg="mod">
          <ac:chgData name="Juan Francisco Hernandez Cardona" userId="e324f2c1-62bf-483b-9dc2-0defdb7b5dbb" providerId="ADAL" clId="{7F100DB0-8794-42F4-AF56-2085F7698B2F}" dt="2023-06-29T23:33:36.204" v="3568"/>
          <ac:spMkLst>
            <pc:docMk/>
            <pc:sldMk cId="3849872671" sldId="319"/>
            <ac:spMk id="5" creationId="{A749A2EF-D7A7-9AE9-D7FF-17F5660AF857}"/>
          </ac:spMkLst>
        </pc:spChg>
        <pc:spChg chg="mod">
          <ac:chgData name="Juan Francisco Hernandez Cardona" userId="e324f2c1-62bf-483b-9dc2-0defdb7b5dbb" providerId="ADAL" clId="{7F100DB0-8794-42F4-AF56-2085F7698B2F}" dt="2023-06-29T23:33:36.204" v="3568"/>
          <ac:spMkLst>
            <pc:docMk/>
            <pc:sldMk cId="3849872671" sldId="319"/>
            <ac:spMk id="6" creationId="{509FD70D-75B3-5BEC-556E-F55D69DFA153}"/>
          </ac:spMkLst>
        </pc:spChg>
        <pc:spChg chg="mod">
          <ac:chgData name="Juan Francisco Hernandez Cardona" userId="e324f2c1-62bf-483b-9dc2-0defdb7b5dbb" providerId="ADAL" clId="{7F100DB0-8794-42F4-AF56-2085F7698B2F}" dt="2023-06-29T23:33:36.204" v="3568"/>
          <ac:spMkLst>
            <pc:docMk/>
            <pc:sldMk cId="3849872671" sldId="319"/>
            <ac:spMk id="7" creationId="{F04EAA35-BDF2-34B3-A3A7-0FBDD9DA1074}"/>
          </ac:spMkLst>
        </pc:spChg>
        <pc:spChg chg="add del">
          <ac:chgData name="Juan Francisco Hernandez Cardona" userId="e324f2c1-62bf-483b-9dc2-0defdb7b5dbb" providerId="ADAL" clId="{7F100DB0-8794-42F4-AF56-2085F7698B2F}" dt="2023-06-29T23:33:57.789" v="3573" actId="22"/>
          <ac:spMkLst>
            <pc:docMk/>
            <pc:sldMk cId="3849872671" sldId="319"/>
            <ac:spMk id="10" creationId="{40CECFC2-BD8C-BE72-AA6F-87944D7647A3}"/>
          </ac:spMkLst>
        </pc:spChg>
        <pc:spChg chg="add mod">
          <ac:chgData name="Juan Francisco Hernandez Cardona" userId="e324f2c1-62bf-483b-9dc2-0defdb7b5dbb" providerId="ADAL" clId="{7F100DB0-8794-42F4-AF56-2085F7698B2F}" dt="2023-06-29T23:34:05.624" v="3578" actId="1076"/>
          <ac:spMkLst>
            <pc:docMk/>
            <pc:sldMk cId="3849872671" sldId="319"/>
            <ac:spMk id="12" creationId="{C848EF8D-9823-E232-AA0D-6487B26E5504}"/>
          </ac:spMkLst>
        </pc:spChg>
        <pc:spChg chg="del">
          <ac:chgData name="Juan Francisco Hernandez Cardona" userId="e324f2c1-62bf-483b-9dc2-0defdb7b5dbb" providerId="ADAL" clId="{7F100DB0-8794-42F4-AF56-2085F7698B2F}" dt="2023-06-29T23:33:44.717" v="3571" actId="478"/>
          <ac:spMkLst>
            <pc:docMk/>
            <pc:sldMk cId="3849872671" sldId="319"/>
            <ac:spMk id="17" creationId="{7C578F10-C823-7E63-4337-F8F2D021AF2B}"/>
          </ac:spMkLst>
        </pc:spChg>
        <pc:spChg chg="mod">
          <ac:chgData name="Juan Francisco Hernandez Cardona" userId="e324f2c1-62bf-483b-9dc2-0defdb7b5dbb" providerId="ADAL" clId="{7F100DB0-8794-42F4-AF56-2085F7698B2F}" dt="2023-06-29T23:34:36.111" v="3586" actId="1076"/>
          <ac:spMkLst>
            <pc:docMk/>
            <pc:sldMk cId="3849872671" sldId="319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0:59.396" v="4592"/>
          <ac:spMkLst>
            <pc:docMk/>
            <pc:sldMk cId="3849872671" sldId="319"/>
            <ac:spMk id="589" creationId="{00000000-0000-0000-0000-000000000000}"/>
          </ac:spMkLst>
        </pc:spChg>
        <pc:grpChg chg="add mod">
          <ac:chgData name="Juan Francisco Hernandez Cardona" userId="e324f2c1-62bf-483b-9dc2-0defdb7b5dbb" providerId="ADAL" clId="{7F100DB0-8794-42F4-AF56-2085F7698B2F}" dt="2023-06-29T23:34:42.676" v="3587" actId="1076"/>
          <ac:grpSpMkLst>
            <pc:docMk/>
            <pc:sldMk cId="3849872671" sldId="319"/>
            <ac:grpSpMk id="3" creationId="{6E1C939F-F780-72DD-DCA0-2AEDB30E153B}"/>
          </ac:grpSpMkLst>
        </pc:grpChg>
        <pc:picChg chg="add mod">
          <ac:chgData name="Juan Francisco Hernandez Cardona" userId="e324f2c1-62bf-483b-9dc2-0defdb7b5dbb" providerId="ADAL" clId="{7F100DB0-8794-42F4-AF56-2085F7698B2F}" dt="2023-06-29T23:34:42.676" v="3587" actId="1076"/>
          <ac:picMkLst>
            <pc:docMk/>
            <pc:sldMk cId="3849872671" sldId="319"/>
            <ac:picMk id="8" creationId="{D0353C08-0A79-5B7A-2CB5-B57C707015B1}"/>
          </ac:picMkLst>
        </pc:picChg>
        <pc:picChg chg="del">
          <ac:chgData name="Juan Francisco Hernandez Cardona" userId="e324f2c1-62bf-483b-9dc2-0defdb7b5dbb" providerId="ADAL" clId="{7F100DB0-8794-42F4-AF56-2085F7698B2F}" dt="2023-06-29T23:33:23.626" v="3567" actId="478"/>
          <ac:picMkLst>
            <pc:docMk/>
            <pc:sldMk cId="3849872671" sldId="319"/>
            <ac:picMk id="19" creationId="{01E88AF1-8608-8C23-B590-A29F1801F24B}"/>
          </ac:picMkLst>
        </pc:picChg>
      </pc:sldChg>
      <pc:sldChg chg="addSp delSp modSp add mod modAnim">
        <pc:chgData name="Juan Francisco Hernandez Cardona" userId="e324f2c1-62bf-483b-9dc2-0defdb7b5dbb" providerId="ADAL" clId="{7F100DB0-8794-42F4-AF56-2085F7698B2F}" dt="2023-06-30T00:11:01.336" v="4593"/>
        <pc:sldMkLst>
          <pc:docMk/>
          <pc:sldMk cId="2948110354" sldId="320"/>
        </pc:sldMkLst>
        <pc:spChg chg="del">
          <ac:chgData name="Juan Francisco Hernandez Cardona" userId="e324f2c1-62bf-483b-9dc2-0defdb7b5dbb" providerId="ADAL" clId="{7F100DB0-8794-42F4-AF56-2085F7698B2F}" dt="2023-06-29T23:36:37.146" v="3629" actId="478"/>
          <ac:spMkLst>
            <pc:docMk/>
            <pc:sldMk cId="2948110354" sldId="320"/>
            <ac:spMk id="2" creationId="{E13F09D4-C32F-8036-57AC-BEC6420D1B18}"/>
          </ac:spMkLst>
        </pc:spChg>
        <pc:spChg chg="del mod">
          <ac:chgData name="Juan Francisco Hernandez Cardona" userId="e324f2c1-62bf-483b-9dc2-0defdb7b5dbb" providerId="ADAL" clId="{7F100DB0-8794-42F4-AF56-2085F7698B2F}" dt="2023-06-29T23:36:34.388" v="3628" actId="478"/>
          <ac:spMkLst>
            <pc:docMk/>
            <pc:sldMk cId="2948110354" sldId="320"/>
            <ac:spMk id="12" creationId="{C848EF8D-9823-E232-AA0D-6487B26E5504}"/>
          </ac:spMkLst>
        </pc:spChg>
        <pc:spChg chg="mod">
          <ac:chgData name="Juan Francisco Hernandez Cardona" userId="e324f2c1-62bf-483b-9dc2-0defdb7b5dbb" providerId="ADAL" clId="{7F100DB0-8794-42F4-AF56-2085F7698B2F}" dt="2023-06-29T23:36:29.044" v="3626" actId="20577"/>
          <ac:spMkLst>
            <pc:docMk/>
            <pc:sldMk cId="2948110354" sldId="320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1:01.336" v="4593"/>
          <ac:spMkLst>
            <pc:docMk/>
            <pc:sldMk cId="2948110354" sldId="320"/>
            <ac:spMk id="589" creationId="{00000000-0000-0000-0000-000000000000}"/>
          </ac:spMkLst>
        </pc:spChg>
        <pc:grpChg chg="del">
          <ac:chgData name="Juan Francisco Hernandez Cardona" userId="e324f2c1-62bf-483b-9dc2-0defdb7b5dbb" providerId="ADAL" clId="{7F100DB0-8794-42F4-AF56-2085F7698B2F}" dt="2023-06-29T23:36:39.164" v="3630" actId="478"/>
          <ac:grpSpMkLst>
            <pc:docMk/>
            <pc:sldMk cId="2948110354" sldId="320"/>
            <ac:grpSpMk id="3" creationId="{6E1C939F-F780-72DD-DCA0-2AEDB30E153B}"/>
          </ac:grpSpMkLst>
        </pc:grpChg>
        <pc:picChg chg="del">
          <ac:chgData name="Juan Francisco Hernandez Cardona" userId="e324f2c1-62bf-483b-9dc2-0defdb7b5dbb" providerId="ADAL" clId="{7F100DB0-8794-42F4-AF56-2085F7698B2F}" dt="2023-06-29T23:36:37.146" v="3629" actId="478"/>
          <ac:picMkLst>
            <pc:docMk/>
            <pc:sldMk cId="2948110354" sldId="320"/>
            <ac:picMk id="8" creationId="{D0353C08-0A79-5B7A-2CB5-B57C707015B1}"/>
          </ac:picMkLst>
        </pc:picChg>
        <pc:picChg chg="add mod">
          <ac:chgData name="Juan Francisco Hernandez Cardona" userId="e324f2c1-62bf-483b-9dc2-0defdb7b5dbb" providerId="ADAL" clId="{7F100DB0-8794-42F4-AF56-2085F7698B2F}" dt="2023-06-29T23:40:00.892" v="3634" actId="14100"/>
          <ac:picMkLst>
            <pc:docMk/>
            <pc:sldMk cId="2948110354" sldId="320"/>
            <ac:picMk id="9" creationId="{D3BFAF98-92FC-2638-3CCC-627AECD0D34E}"/>
          </ac:picMkLst>
        </pc:picChg>
      </pc:sldChg>
      <pc:sldChg chg="addSp delSp modSp add mod delAnim modAnim">
        <pc:chgData name="Juan Francisco Hernandez Cardona" userId="e324f2c1-62bf-483b-9dc2-0defdb7b5dbb" providerId="ADAL" clId="{7F100DB0-8794-42F4-AF56-2085F7698B2F}" dt="2023-06-30T00:11:03.553" v="4594"/>
        <pc:sldMkLst>
          <pc:docMk/>
          <pc:sldMk cId="3210932972" sldId="321"/>
        </pc:sldMkLst>
        <pc:spChg chg="mod">
          <ac:chgData name="Juan Francisco Hernandez Cardona" userId="e324f2c1-62bf-483b-9dc2-0defdb7b5dbb" providerId="ADAL" clId="{7F100DB0-8794-42F4-AF56-2085F7698B2F}" dt="2023-06-29T23:40:53.769" v="3641" actId="20577"/>
          <ac:spMkLst>
            <pc:docMk/>
            <pc:sldMk cId="3210932972" sldId="321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1:03.553" v="4594"/>
          <ac:spMkLst>
            <pc:docMk/>
            <pc:sldMk cId="3210932972" sldId="321"/>
            <ac:spMk id="589" creationId="{00000000-0000-0000-0000-000000000000}"/>
          </ac:spMkLst>
        </pc:spChg>
        <pc:picChg chg="add mod">
          <ac:chgData name="Juan Francisco Hernandez Cardona" userId="e324f2c1-62bf-483b-9dc2-0defdb7b5dbb" providerId="ADAL" clId="{7F100DB0-8794-42F4-AF56-2085F7698B2F}" dt="2023-06-29T23:40:47.787" v="3639" actId="1076"/>
          <ac:picMkLst>
            <pc:docMk/>
            <pc:sldMk cId="3210932972" sldId="321"/>
            <ac:picMk id="2" creationId="{916BBE9B-45D4-875E-4A6C-9D546E707908}"/>
          </ac:picMkLst>
        </pc:picChg>
        <pc:picChg chg="del">
          <ac:chgData name="Juan Francisco Hernandez Cardona" userId="e324f2c1-62bf-483b-9dc2-0defdb7b5dbb" providerId="ADAL" clId="{7F100DB0-8794-42F4-AF56-2085F7698B2F}" dt="2023-06-29T23:40:29.677" v="3636" actId="478"/>
          <ac:picMkLst>
            <pc:docMk/>
            <pc:sldMk cId="3210932972" sldId="321"/>
            <ac:picMk id="9" creationId="{D3BFAF98-92FC-2638-3CCC-627AECD0D34E}"/>
          </ac:picMkLst>
        </pc:picChg>
      </pc:sldChg>
      <pc:sldChg chg="addSp delSp modSp add mod delAnim modAnim">
        <pc:chgData name="Juan Francisco Hernandez Cardona" userId="e324f2c1-62bf-483b-9dc2-0defdb7b5dbb" providerId="ADAL" clId="{7F100DB0-8794-42F4-AF56-2085F7698B2F}" dt="2023-06-30T00:11:05.951" v="4595"/>
        <pc:sldMkLst>
          <pc:docMk/>
          <pc:sldMk cId="1847510325" sldId="322"/>
        </pc:sldMkLst>
        <pc:spChg chg="mod">
          <ac:chgData name="Juan Francisco Hernandez Cardona" userId="e324f2c1-62bf-483b-9dc2-0defdb7b5dbb" providerId="ADAL" clId="{7F100DB0-8794-42F4-AF56-2085F7698B2F}" dt="2023-06-29T23:41:00.592" v="3644" actId="20577"/>
          <ac:spMkLst>
            <pc:docMk/>
            <pc:sldMk cId="1847510325" sldId="322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1:05.951" v="4595"/>
          <ac:spMkLst>
            <pc:docMk/>
            <pc:sldMk cId="1847510325" sldId="322"/>
            <ac:spMk id="589" creationId="{00000000-0000-0000-0000-000000000000}"/>
          </ac:spMkLst>
        </pc:spChg>
        <pc:picChg chg="del">
          <ac:chgData name="Juan Francisco Hernandez Cardona" userId="e324f2c1-62bf-483b-9dc2-0defdb7b5dbb" providerId="ADAL" clId="{7F100DB0-8794-42F4-AF56-2085F7698B2F}" dt="2023-06-29T23:41:02.760" v="3645" actId="478"/>
          <ac:picMkLst>
            <pc:docMk/>
            <pc:sldMk cId="1847510325" sldId="322"/>
            <ac:picMk id="2" creationId="{916BBE9B-45D4-875E-4A6C-9D546E707908}"/>
          </ac:picMkLst>
        </pc:picChg>
        <pc:picChg chg="add mod">
          <ac:chgData name="Juan Francisco Hernandez Cardona" userId="e324f2c1-62bf-483b-9dc2-0defdb7b5dbb" providerId="ADAL" clId="{7F100DB0-8794-42F4-AF56-2085F7698B2F}" dt="2023-06-29T23:41:28.200" v="3649" actId="1076"/>
          <ac:picMkLst>
            <pc:docMk/>
            <pc:sldMk cId="1847510325" sldId="322"/>
            <ac:picMk id="3" creationId="{CE70E748-04F9-03D8-E879-75B036E2E837}"/>
          </ac:picMkLst>
        </pc:picChg>
      </pc:sldChg>
      <pc:sldChg chg="delSp modSp add mod">
        <pc:chgData name="Juan Francisco Hernandez Cardona" userId="e324f2c1-62bf-483b-9dc2-0defdb7b5dbb" providerId="ADAL" clId="{7F100DB0-8794-42F4-AF56-2085F7698B2F}" dt="2023-06-29T23:49:24.906" v="3753" actId="478"/>
        <pc:sldMkLst>
          <pc:docMk/>
          <pc:sldMk cId="1562721690" sldId="323"/>
        </pc:sldMkLst>
        <pc:spChg chg="mod">
          <ac:chgData name="Juan Francisco Hernandez Cardona" userId="e324f2c1-62bf-483b-9dc2-0defdb7b5dbb" providerId="ADAL" clId="{7F100DB0-8794-42F4-AF56-2085F7698B2F}" dt="2023-06-29T23:42:38.113" v="3662" actId="20577"/>
          <ac:spMkLst>
            <pc:docMk/>
            <pc:sldMk cId="1562721690" sldId="323"/>
            <ac:spMk id="530" creationId="{00000000-0000-0000-0000-000000000000}"/>
          </ac:spMkLst>
        </pc:spChg>
        <pc:spChg chg="del mod">
          <ac:chgData name="Juan Francisco Hernandez Cardona" userId="e324f2c1-62bf-483b-9dc2-0defdb7b5dbb" providerId="ADAL" clId="{7F100DB0-8794-42F4-AF56-2085F7698B2F}" dt="2023-06-29T23:49:24.906" v="3753" actId="478"/>
          <ac:spMkLst>
            <pc:docMk/>
            <pc:sldMk cId="1562721690" sldId="323"/>
            <ac:spMk id="531" creationId="{00000000-0000-0000-0000-000000000000}"/>
          </ac:spMkLst>
        </pc:spChg>
      </pc:sldChg>
      <pc:sldChg chg="delSp modSp add mod">
        <pc:chgData name="Juan Francisco Hernandez Cardona" userId="e324f2c1-62bf-483b-9dc2-0defdb7b5dbb" providerId="ADAL" clId="{7F100DB0-8794-42F4-AF56-2085F7698B2F}" dt="2023-06-30T00:11:08.223" v="4596"/>
        <pc:sldMkLst>
          <pc:docMk/>
          <pc:sldMk cId="3783577822" sldId="324"/>
        </pc:sldMkLst>
        <pc:spChg chg="mod">
          <ac:chgData name="Juan Francisco Hernandez Cardona" userId="e324f2c1-62bf-483b-9dc2-0defdb7b5dbb" providerId="ADAL" clId="{7F100DB0-8794-42F4-AF56-2085F7698B2F}" dt="2023-06-29T23:54:48.110" v="3952" actId="20577"/>
          <ac:spMkLst>
            <pc:docMk/>
            <pc:sldMk cId="3783577822" sldId="324"/>
            <ac:spMk id="17" creationId="{7C578F10-C823-7E63-4337-F8F2D021AF2B}"/>
          </ac:spMkLst>
        </pc:spChg>
        <pc:spChg chg="mod">
          <ac:chgData name="Juan Francisco Hernandez Cardona" userId="e324f2c1-62bf-483b-9dc2-0defdb7b5dbb" providerId="ADAL" clId="{7F100DB0-8794-42F4-AF56-2085F7698B2F}" dt="2023-06-29T23:44:05.949" v="3723" actId="20577"/>
          <ac:spMkLst>
            <pc:docMk/>
            <pc:sldMk cId="3783577822" sldId="324"/>
            <ac:spMk id="585" creationId="{00000000-0000-0000-0000-000000000000}"/>
          </ac:spMkLst>
        </pc:spChg>
        <pc:spChg chg="mod">
          <ac:chgData name="Juan Francisco Hernandez Cardona" userId="e324f2c1-62bf-483b-9dc2-0defdb7b5dbb" providerId="ADAL" clId="{7F100DB0-8794-42F4-AF56-2085F7698B2F}" dt="2023-06-30T00:11:08.223" v="4596"/>
          <ac:spMkLst>
            <pc:docMk/>
            <pc:sldMk cId="3783577822" sldId="324"/>
            <ac:spMk id="589" creationId="{00000000-0000-0000-0000-000000000000}"/>
          </ac:spMkLst>
        </pc:spChg>
        <pc:picChg chg="del">
          <ac:chgData name="Juan Francisco Hernandez Cardona" userId="e324f2c1-62bf-483b-9dc2-0defdb7b5dbb" providerId="ADAL" clId="{7F100DB0-8794-42F4-AF56-2085F7698B2F}" dt="2023-06-29T23:49:31.676" v="3754" actId="478"/>
          <ac:picMkLst>
            <pc:docMk/>
            <pc:sldMk cId="3783577822" sldId="324"/>
            <ac:picMk id="19" creationId="{01E88AF1-8608-8C23-B590-A29F1801F24B}"/>
          </ac:picMkLst>
        </pc:picChg>
      </pc:sldChg>
      <pc:sldChg chg="addSp delSp modSp add mod">
        <pc:chgData name="Juan Francisco Hernandez Cardona" userId="e324f2c1-62bf-483b-9dc2-0defdb7b5dbb" providerId="ADAL" clId="{7F100DB0-8794-42F4-AF56-2085F7698B2F}" dt="2023-06-30T00:11:10.783" v="4597"/>
        <pc:sldMkLst>
          <pc:docMk/>
          <pc:sldMk cId="2501344492" sldId="325"/>
        </pc:sldMkLst>
        <pc:spChg chg="add del">
          <ac:chgData name="Juan Francisco Hernandez Cardona" userId="e324f2c1-62bf-483b-9dc2-0defdb7b5dbb" providerId="ADAL" clId="{7F100DB0-8794-42F4-AF56-2085F7698B2F}" dt="2023-06-29T23:55:18.051" v="3960" actId="22"/>
          <ac:spMkLst>
            <pc:docMk/>
            <pc:sldMk cId="2501344492" sldId="325"/>
            <ac:spMk id="3" creationId="{E0947E70-6AD1-115D-F53E-644DD84BC663}"/>
          </ac:spMkLst>
        </pc:spChg>
        <pc:spChg chg="add del mod">
          <ac:chgData name="Juan Francisco Hernandez Cardona" userId="e324f2c1-62bf-483b-9dc2-0defdb7b5dbb" providerId="ADAL" clId="{7F100DB0-8794-42F4-AF56-2085F7698B2F}" dt="2023-06-29T23:55:21.668" v="3964" actId="22"/>
          <ac:spMkLst>
            <pc:docMk/>
            <pc:sldMk cId="2501344492" sldId="325"/>
            <ac:spMk id="5" creationId="{4EDE7C9C-D56D-C978-70E8-B1DC76FB9B70}"/>
          </ac:spMkLst>
        </pc:spChg>
        <pc:spChg chg="add del">
          <ac:chgData name="Juan Francisco Hernandez Cardona" userId="e324f2c1-62bf-483b-9dc2-0defdb7b5dbb" providerId="ADAL" clId="{7F100DB0-8794-42F4-AF56-2085F7698B2F}" dt="2023-06-29T23:55:38.740" v="3968" actId="22"/>
          <ac:spMkLst>
            <pc:docMk/>
            <pc:sldMk cId="2501344492" sldId="325"/>
            <ac:spMk id="7" creationId="{260C7C71-7B2C-09BD-70E2-9DB3D4CBEF7D}"/>
          </ac:spMkLst>
        </pc:spChg>
        <pc:spChg chg="add del mod">
          <ac:chgData name="Juan Francisco Hernandez Cardona" userId="e324f2c1-62bf-483b-9dc2-0defdb7b5dbb" providerId="ADAL" clId="{7F100DB0-8794-42F4-AF56-2085F7698B2F}" dt="2023-06-29T23:55:41.523" v="3972" actId="22"/>
          <ac:spMkLst>
            <pc:docMk/>
            <pc:sldMk cId="2501344492" sldId="325"/>
            <ac:spMk id="9" creationId="{3C01CC53-D3B5-E547-362F-03A35B4C541B}"/>
          </ac:spMkLst>
        </pc:spChg>
        <pc:spChg chg="add mod">
          <ac:chgData name="Juan Francisco Hernandez Cardona" userId="e324f2c1-62bf-483b-9dc2-0defdb7b5dbb" providerId="ADAL" clId="{7F100DB0-8794-42F4-AF56-2085F7698B2F}" dt="2023-06-30T00:03:32.142" v="4420" actId="20577"/>
          <ac:spMkLst>
            <pc:docMk/>
            <pc:sldMk cId="2501344492" sldId="325"/>
            <ac:spMk id="10" creationId="{B8A40036-47E2-A0D9-390D-3651536F7D25}"/>
          </ac:spMkLst>
        </pc:spChg>
        <pc:spChg chg="del mod">
          <ac:chgData name="Juan Francisco Hernandez Cardona" userId="e324f2c1-62bf-483b-9dc2-0defdb7b5dbb" providerId="ADAL" clId="{7F100DB0-8794-42F4-AF56-2085F7698B2F}" dt="2023-06-29T23:55:14.713" v="3956" actId="478"/>
          <ac:spMkLst>
            <pc:docMk/>
            <pc:sldMk cId="2501344492" sldId="325"/>
            <ac:spMk id="17" creationId="{7C578F10-C823-7E63-4337-F8F2D021AF2B}"/>
          </ac:spMkLst>
        </pc:spChg>
        <pc:spChg chg="mod">
          <ac:chgData name="Juan Francisco Hernandez Cardona" userId="e324f2c1-62bf-483b-9dc2-0defdb7b5dbb" providerId="ADAL" clId="{7F100DB0-8794-42F4-AF56-2085F7698B2F}" dt="2023-06-30T00:11:10.783" v="4597"/>
          <ac:spMkLst>
            <pc:docMk/>
            <pc:sldMk cId="2501344492" sldId="325"/>
            <ac:spMk id="589" creationId="{00000000-0000-0000-0000-000000000000}"/>
          </ac:spMkLst>
        </pc:spChg>
      </pc:sldChg>
      <pc:sldChg chg="modSp add mod">
        <pc:chgData name="Juan Francisco Hernandez Cardona" userId="e324f2c1-62bf-483b-9dc2-0defdb7b5dbb" providerId="ADAL" clId="{7F100DB0-8794-42F4-AF56-2085F7698B2F}" dt="2023-06-30T00:11:12.346" v="4598"/>
        <pc:sldMkLst>
          <pc:docMk/>
          <pc:sldMk cId="3124461186" sldId="326"/>
        </pc:sldMkLst>
        <pc:spChg chg="mod">
          <ac:chgData name="Juan Francisco Hernandez Cardona" userId="e324f2c1-62bf-483b-9dc2-0defdb7b5dbb" providerId="ADAL" clId="{7F100DB0-8794-42F4-AF56-2085F7698B2F}" dt="2023-06-30T00:05:42.532" v="4560" actId="20577"/>
          <ac:spMkLst>
            <pc:docMk/>
            <pc:sldMk cId="3124461186" sldId="326"/>
            <ac:spMk id="10" creationId="{B8A40036-47E2-A0D9-390D-3651536F7D25}"/>
          </ac:spMkLst>
        </pc:spChg>
        <pc:spChg chg="mod">
          <ac:chgData name="Juan Francisco Hernandez Cardona" userId="e324f2c1-62bf-483b-9dc2-0defdb7b5dbb" providerId="ADAL" clId="{7F100DB0-8794-42F4-AF56-2085F7698B2F}" dt="2023-06-30T00:11:12.346" v="4598"/>
          <ac:spMkLst>
            <pc:docMk/>
            <pc:sldMk cId="3124461186" sldId="326"/>
            <ac:spMk id="58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0:55.3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 20,'-32'0,"25"0,23 0,92-9,4-1,-61 10,-8-1,-1 2,74 11,-77-7,-28-4,0 1,0 0,0 0,18 7,-6-1,-1-2,1-1,0 0,40 2,-25-3,27 1,28 4,-42-2,0-3,95-5,-49-2,431 3,-507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1:00.9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3,'136'-2,"146"4,-223 7,14 0,-64-8,1 0,-1 1,0 0,1 1,13 5,-12-4,-1 0,1-1,20 4,207-5,-123-4,-52-6,-35 3,-12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1:04.1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21,'0'-1,"0"1,1-1,-1 0,0 1,1-1,-1 0,1 1,-1-1,1 1,-1-1,1 1,-1-1,1 1,-1-1,1 1,0-1,-1 1,1 0,0-1,-1 1,1 0,0 0,0-1,-1 1,1 0,1 0,24-3,-23 2,64-3,111 7,-159-1,0 2,0 0,0 1,0 1,26 12,-14-8,1-1,0-2,1-1,36 2,-28-3,17 0,85-5,-61-1,-76 1,-1-1,1 1,0-1,-1 0,1-1,-1 1,1-1,8-4,1-2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1:08.3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0,'2'3,"-1"-1,1 0,0 1,0-1,0 0,1 0,-1-1,0 1,1 0,-1-1,1 0,-1 1,6 0,0 3,38 20,-21-11,32 22,-29-17,-16-10,1 0,-2 0,1 1,-1 0,10 12,-17-17,1 0,0-1,0 1,0-1,1-1,9 6,-10-7,0 1,0 0,-1 0,1 1,-1-1,1 1,-1 0,0 0,6 9,-7-8,0 0,0 0,1 0,0-1,0 0,0 1,0-1,1-1,-1 1,1-1,8 5,-11-7,1-1,-1 1,0 0,1-1,-1 1,1-1,-1 0,0 0,1 0,-1 0,1 0,-1-1,1 1,-1-1,0 1,1-1,-1 0,0 0,0 0,1 0,-1 0,0-1,0 1,0-1,0 1,-1-1,1 0,0 0,2-3,32-44,-29 39,0-1,1 1,0 0,1 1,-1-1,2 2,-1-1,2 2,12-9,-14 11,0-1,-1 0,0 0,0-1,0 0,-1-1,9-10,-8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1:16.5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60 469,'0'-1,"0"0,1 0,-1 0,0 0,1 0,-1 1,1-1,-1 0,1 0,-1 1,1-1,0 0,-1 1,1-1,0 0,0 1,-1-1,1 1,0-1,1 0,23-9,-16 6,6-5,-1 0,0-1,-1 0,18-19,-1 2,7-1,-27 21,-1 1,0-1,0-1,-1 1,0-2,0 1,10-16,-10 12,1-1,16-18,-15 20,-1 0,15-24,-21 30,1 0,-1 0,1 1,1-1,7-6,-7 7,0-1,-1 1,0-1,1 0,4-8,-4 4,-2 5,-1 0,1-1,-1 1,0-1,0 0,-1 0,2-5,-3 10,0 0,0 0,0-1,0 1,0 0,0 0,0-1,0 1,-1 0,1 0,0-1,0 1,0 0,0 0,0 0,0-1,-1 1,1 0,0 0,0 0,0-1,-1 1,1 0,0 0,0 0,-1 0,1 0,0 0,0-1,-1 1,1 0,0 0,0 0,-1 0,1 0,0 0,0 0,-1 0,1 0,0 0,0 0,-1 0,1 0,0 1,0-1,-1 0,1 0,0 0,0 0,0 0,-1 0,1 1,0-1,0 0,0 0,-1 0,1 1,0-1,0 0,0 0,-18 13,15-12,-78 51,55-36,0 1,-43 36,20-14,33-27,-27 25,26-20,0 1,2 1,0 1,-24 41,-19 20,50-69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1:18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113 74,'0'-3,"0"-4,0-4,-6 0,-2-1,-2 1,-4 3,-1 3,-4 2,-3 1,3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1:28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724 295,'-2'-1,"0"0,0-1,-1 1,1-1,0 0,0 1,0-1,1 0,-1 0,0-1,-2-2,0-2,-55-68,55 69,1 0,0-1,0 1,0 0,-1-8,-8-20,7 25,2 0,-1-1,-2-15,5 23,0-1,1 1,-1-1,1 1,0-1,0 0,0 1,0-1,0 0,0 1,1-1,0 1,-1-1,1 1,0-1,0 1,0 0,2-4,-2 6,0-1,-1 1,1-1,-1 1,1-1,0 1,-1-1,1 1,0 0,0 0,-1-1,1 1,0 0,0 0,-1 0,1 0,0 0,0 0,-1 0,1 0,0 0,0 0,-1 0,1 0,0 1,0-1,-1 0,1 0,0 1,-1-1,1 1,0-1,-1 0,1 1,0 0,0 0,24 26,-16-16,-2-4,-1 1,0-1,-1 1,9 16,13 19,-21-38,0 1,1-1,-1-1,1 1,0-1,0 0,0 0,11 3,-7-2,-1 0,0 0,13 9,34 22,-43-28,0 1,-1 0,20 17,-23-18,-1-2,1 1,0-1,0 0,1-1,16 6,31 16,-17-7,-45-21,-1 1,1-1,-1 0,1 0,0 0,-1 0,-5-4,3-1,0 0,1 0,0 0,0-1,1 0,-7-11,-10-13,1 4,17 21,0 0,0 1,0-1,-1 1,0 0,0 0,-1 1,1-1,-1 1,0 0,-8-3,6 4,-24-10,0-2,-43-26,36 19,30 17,-1 1,1-2,1 1,-1-2,-9-8,8 4,8 8,-1 0,1 0,-1 0,0 0,0 1,0-1,0 1,0-1,-1 1,-5-3,9 6,0-1,-1 0,1 0,0 0,0 0,-1 1,1-1,0 0,0 0,0 0,-1 1,1-1,0 0,0 1,0-1,0 0,-1 0,1 1,0-1,0 0,0 1,0-1,0 0,0 1,0-1,0 0,0 0,0 1,0-1,0 0,0 1,0-1,0 0,1 1,-1-1,0 0,0 0,0 1,0-1,0 0,1 0,-1 1,0-1,0 0,0 0,1 1,-1-1,12 19,-11-18,-1 1,10 13,0 0,0 0,1-1,1-1,18 17,-1-3,27 32,-55-57,3 2,-1 0,0 0,0 0,0 1,0-1,-1 1,0 0,0 0,0-1,-1 1,1 1,-1-1,0 0,-1 0,1 0,-1 1,0 5,-1-8,0 0,1 1,-1-1,0 0,-1 0,1 0,-1 1,1-1,-1-1,0 1,0 0,0 0,0-1,0 1,-1-1,1 0,-1 1,0-1,0 0,0-1,0 1,0-1,0 1,0-1,0 0,0 0,-6 1,-41 7,-1-3,1-2,-85-3,68-2,63 1,0 0,0 0,-1-1,1 1,0-1,0 0,0-1,0 1,0 0,1-1,-1 0,0 0,-4-4,1 0,0 0,1-1,-1 0,-6-10,-17-19,28 33,-1 0,0 1,-1 0,1-1,0 1,-1 0,1 1,-1-1,1 1,-1-1,0 1,0 0,0 1,0-1,0 0,1 1,-1 0,0 0,0 0,0 1,0-1,0 1,0 0,0 0,1 0,-1 1,0-1,1 1,-1 0,1 0,0 0,0 1,-4 2,2 1,0 0,-1 0,0-1,0 0,0 0,-1 0,0-1,0 0,0 0,0-1,-1 0,1 0,-1-1,0 1,0-2,-14 2,68-28,25-8,-55 24,1 1,33-11,-50 19,0 0,0 0,0 0,0 0,0 0,0 0,0 0,0 0,0 0,0 0,0 0,0 0,0 0,0 0,0 0,0 0,0 0,0 1,0-1,0 0,1 0,-1 0,0 0,0 0,0 0,0 0,0 0,0 0,0 0,0 0,0 0,0 0,0 0,0 0,0 0,-9 6,-12 6,-4 0,1 0,1 2,-23 17,23-19,21-11,-1 0,1 0,0 0,-1 0,1 0,0 0,0 1,-1-1,1 1,0-1,1 1,-1 0,0 0,0 0,1 0,-3 4,4-6,0 1,0-1,0 1,0-1,0 1,0-1,0 1,0-1,0 0,1 1,-1-1,0 1,0-1,0 1,0-1,1 0,-1 1,0-1,1 1,-1-1,0 0,1 1,-1-1,0 0,1 0,-1 1,0-1,1 0,-1 0,1 1,-1-1,1 0,-1 0,0 0,1 0,-1 0,1 0,-1 0,1 0,-1 0,1 0,-1 0,1 0,-1 0,1 0,0 0,27-4,-23 3,9-4,0 0,0 0,0-1,-1-1,0 0,0-1,18-15,-30 22,10-12,-11 13,0-1,0 1,0 0,0-1,0 1,0 0,0-1,0 1,0 0,0 0,0-1,-1 1,1 0,0-1,0 1,0 0,0 0,-1-1,1 1,0 0,0 0,-1-1,1 1,0 0,0 0,-1 0,1-1,0 1,-1 0,1 0,-2-1,0 1,0-1,0 1,0 0,0 0,0 0,0 0,0 0,0 0,0 0,0 0,1 1,-1-1,-3 2,-46 23,-14 6,58-29,4-2,0 1,1 0,-1 0,1 0,-1 0,1 0,0 0,-1 1,1-1,-3 3,5-3,0-1,0 0,0 0,0 0,0 1,0-1,0 0,0 0,0 0,0 0,0 1,0-1,0 0,0 0,0 0,0 0,1 1,-1-1,0 0,0 0,0 0,0 0,0 0,1 1,-1-1,0 0,0 0,0 0,0 0,1 0,-1 0,0 0,0 0,0 0,0 0,1 0,-1 0,0 0,0 0,0 0,1 0,-1 0,0 0,0 0,0 0,0 0,1 0,-1 0,0 0,0 0,0 0,1-1,-1 1,0 0,0 0,0 0,13-3,-11 2,36-19,59-22,-112 41,7 0,1 1,-1 0,1 0,-1 0,1 1,-15 3,-51 26,66-22,15-6,18-4,-15 0,4 1,0-2,-1 0,1-1,-1 0,0-1,20-10,-48 24,2-1,0 0,-1-1,1 0,-2-2,-24 9,6-10,32-4,0 0,0 0,0 0,-1 0,1 0,0 0,0 0,0 0,0 0,0 0,0 0,0 0,-1 0,1 0,0-1,0 1,0 0,0 0,0 0,0 0,0 0,0 0,0 0,0 0,0-1,0 1,-1 0,1 0,0 0,0 0,0 0,0 0,0-1,0 1,0 0,0 0,0 0,0 0,0 0,0 0,0 0,1-1,-1 1,0 0,0 0,0 0,0 0,0 0,0 0,0 0,0-1,0 1,0 0,0 0,0 0,1 0,14-13,88-42,-103 55,0 0,0 0,0 0,1 0,-1-1,0 1,0 0,0 0,1 0,-1 0,0 0,0 0,0 0,0-1,1 1,-1 0,0 0,0 0,0 0,0-1,0 1,0 0,1 0,-1 0,0-1,0 1,0 0,0 0,0 0,0-1,0 1,0 0,0 0,0 0,0-1,0 1,0 0,0 0,0 0,0-1,0 1,-1 0,1 0,0 0,0-1,0 1,0 0,0 0,0 0,-1 0,1-1,0 1,-17-4,-25 2,41 2,-132 2,147-3,0-1,0-1,0 0,0-1,-1 0,0-1,17-9,17-6,-40 18,-1-2,1 1,-1-1,0 0,0-1,0 1,-1-1,0 0,8-9,-6 6,1 0,0 0,10-7,67-30,-73 38,1 1,0 0,23-6,-27 10,0-1,0 0,0 0,-1 0,1-1,-1-1,0 0,0 0,-1 0,13-12,-19 15,1 0,-1 0,1 0,-1 1,1-1,0 0,-1 1,1-1,0 1,0 0,0 0,0 0,0 0,1 0,-1 0,0 0,0 1,1-1,2 0,-3 2,0 0,0 0,0-1,0 1,0 0,0 1,0-1,0 0,-1 0,1 1,-1-1,1 1,-1 0,1-1,-1 1,0 0,0 0,0 0,0 0,0 0,1 2,1 3,1-1,0 0,0 0,1 0,0-1,0 0,0 0,0 0,13 8,0-2,1 0,22 8,23 17,-47-26,0 0,28 12,-31-16,0 1,-1 0,0 1,13 11,-18-13,0 1,1-2,-1 1,1-1,0 0,1-1,-1 0,1-1,0 0,0 0,14 2,39-4,-42-2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1:30.8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898 36,'-28'0,"14"-1,1 0,-1 1,1 1,-1 1,1 0,0 0,-1 1,1 1,-13 5,-17 9,-20 10,56-24,-1 0,0 1,1 0,0 0,0 1,0 0,1 0,0 1,0-1,-6 11,2-5,1 0,-2-1,0-1,0 1,0-2,-2 0,-18 12,-11 7,37-24,0-1,0-1,0 1,0-1,-1 0,1 0,-1 0,1-1,-1 0,0 0,1 0,-1-1,0 0,0 0,0 0,1-1,-1 0,0 0,1 0,-1-1,1 0,-1 0,-9-5,0-1,0-1,1 0,0-1,1-1,0 0,-21-23,26 26,0 1,-1 0,-11-7,14 10,0 0,0 0,0-1,1 1,0-1,0-1,0 1,0-1,-4-7,5 4,1 0,1-1,-1 1,2-1,-2-15,-2-9,3 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1:47.6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 3,'89'-2,"95"4,-118 7,-41-5,38 1,908-6,-969 1,1 0,0 0,0 0,-1 0,1 1,0-1,-1 1,1-1,0 1,-1 0,1 0,-1 0,1 1,-1-1,0 0,0 1,1 0,-1-1,0 1,0 0,0 0,2 3,-2 0,0 0,0 0,0 0,-1 0,1 1,-1-1,-1 0,1 0,-1 1,0 8,0 2,0-1,-2 1,1-1,-2 1,0-1,-1 0,-9 22,6-18,1 0,0 1,-5 35,10-46,0 0,0 0,1 1,0-1,1 0,0 0,1 1,0-1,0 0,5 12,-1-8,-2 0,0 0,0 1,-1-1,2 23,-4-31,-1-1,1 1,-1 0,0-1,-1 1,1-1,-1 1,0-1,0 0,0 1,0-1,-1 0,0 0,0 1,0-1,0-1,-1 1,0 0,0-1,-5 7,4-8,0 0,1 0,-1 0,0-1,0 1,0-1,0 0,0 0,0 0,0 0,-1-1,1 0,-7 0,-7-2,1 0,-19-6,-14-1,-35 5,53 3,-57-7,37 2,1 2,-94 5,48 1,-476-2,522 8,44-6,1 0,-1-1,1 0,-1 0,0 0,1-1,-1 0,0-1,-8 0,14 0,-1 0,0 0,1 0,-1 0,1-1,-1 1,1 0,0-1,-1 1,1-1,0 1,0-1,0 1,0-1,0 0,0 0,1 1,-1-1,1 0,-1 0,1 0,0 0,-1 0,1-3,1-56,0 44,2-185,-3 200,0 0,0 0,1-1,-1 1,0 0,1 0,0 0,-1 0,1 0,0 0,0 0,0 0,0 0,1 0,2-2,-3 3,0 0,1 0,-1 0,1 0,-1 1,1-1,-1 0,1 1,-1-1,1 1,-1 0,1 0,0-1,-1 1,1 0,3 1,5 1,0 1,1 0,-1 0,0 1,14 8,12 4,-11-11,1-1,0-1,-1-2,1 0,39-4,6 0,701 3,-768 0,1 1,0-2,0 1,-1 0,1-1,0 0,-1 0,1-1,-1 1,1-1,-1 0,1 0,-1 0,0-1,0 1,-1-1,1 0,0 0,-1-1,0 1,1-1,-1 1,-1-1,1 0,-1 0,1 0,-1-1,0 1,-1-1,1 1,-1-1,2-8,-2-48,-2 48,1 0,0 0,1-1,1 1,0 0,0 0,6-14,1 7,-6 16,-1-1,0 1,0-1,0 1,0-1,-1 0,2-9,-4 14,1-1,0 0,-1 1,1-1,0 0,-1 0,1 1,-1-1,1 1,-1-1,1 0,-1 1,0-1,1 1,-1-1,0 1,1 0,-1-1,0 1,1 0,-1-1,0 1,0 0,0 0,1 0,-1 0,-1-1,-26-1,23 2,-387 1,162 1,-342-2,551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00.1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 16,'-34'3,"29"-1,23-2,29-3,-49 5,-1 0,1 0,0 0,0 0,0 0,0 1,0-1,0 1,-2 4,-4 5,7-12,1 1,-1-1,0 1,1-1,-1 1,1-1,-1 1,1-1,-1 1,1-1,-1 1,1 0,-1-1,1 1,0 0,0 0,-1-1,1 1,0 0,0 0,0-1,0 1,0 0,0 0,0 0,0-1,0 1,0 0,0 0,0-1,0 1,1 0,-1 0,0-1,1 1,-1 0,0-1,1 1,-1 0,1-1,-1 1,1-1,0 1,-1-1,1 1,-1-1,1 1,0-1,-1 0,2 1,10 10,-10-7,1 0,-1 0,0 0,0 0,-1 0,1 0,-1 1,0-1,0 1,0-1,-1 1,0-1,1 1,-2 0,1-1,-1 6,0-10,1 0,0 1,-1-1,1 0,0 1,-1-1,1 0,-1 0,1 0,-1 1,1-1,-1 0,1 0,-1 0,1 0,-1 0,1 0,-1 0,1 0,-1 0,1 0,0 0,-1 0,1 0,-1 0,1 0,-1 0,1-1,-1 1,1 0,-1 0,1-1,0 1,-1 0,1 0,-1-1,1 1,0-1,-1 0,-22-18,17 13,-22-14,22 17,1-1,0 1,-1-1,1-1,1 1,-1-1,1 0,-5-5,6 6,-1 0,1 0,-1 1,0-1,0 1,-1 0,-5-3,-15-12,15 9,8 6,-1 0,0 0,0 0,0 1,0-1,-1 1,1 0,-1 0,1 0,-1 1,-5-3,4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09:34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0,'426'0,"-404"1,0 2,24 4,-3 1,2-1,-23-3,42 3,22 1,-58-4,35 1,841-6,-884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02.8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120 182,'3'0,"0"0,0 0,0 0,0-1,0 1,0-1,0 0,0 0,0 0,-1 0,1-1,0 1,-1-1,1 1,-1-1,1 0,1-3,12-7,5 5,6-1,-26 7,0 1,0 0,-1-1,1 1,0-1,0 1,-1-1,1 1,0-1,-1 1,1-1,-1 0,1 1,0-1,-1 0,0 1,1-1,-1 0,1 0,-1 0,0 1,0-1,1-2,-4 4,0-1,0 1,0 0,0 0,0 0,1 0,-1 0,0 0,-4 4,1-3,-10 4,0 0,-29 4,7-2,41-8,33-6,-13-4,37-23,-51 27,0 0,-1-1,0 0,0-1,-1 0,12-14,-19 21,0 1,0 0,0 0,1 0,-1 0,0-1,0 1,0 0,1 0,-1 0,0-1,0 1,0 0,0 0,0-1,0 1,1 0,-1 0,0-1,0 1,0 0,0 0,0-1,0 1,0 0,0 0,0-1,0 1,0 0,0-1,0 1,0 0,-1 0,1-1,0 1,0 0,0 0,0-1,-13 3,-24 13,29-11,-16 6,-41 12,54-20,1 1,0 0,0 1,0 1,-16 9,25-14,1 0,0 0,0 0,0 0,0 0,-1 0,1 0,0 0,0 0,0 0,0 0,0 0,-1 1,1-1,0 0,0 0,0 0,0 0,0 0,0 0,-1 0,1 1,0-1,0 0,0 0,0 0,0 0,0 1,0-1,0 0,0 0,0 0,0 0,0 0,0 1,0-1,0 0,0 0,0 0,0 1,0-1,0 0,0 0,0 0,0 0,0 0,0 1,0-1,0 0,0 0,1 0,-1 0,0 0,0 1,13-3,16-7,-5-1,-1-2,1 0,-2-1,0-2,-1 0,30-27,-109 64,43-14,1 0,0 1,0 0,1 1,0 1,-17 18,-36 17,17 4,45-47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09.08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121 304,'1'0,"1"0,-1 0,1 0,-1 0,1-1,-1 1,0 0,1-1,-1 1,0 0,1-1,-1 0,0 1,0-1,1 0,-1 0,0 1,0-1,0 0,0 0,0 0,0 0,0-1,0 1,-1 0,1 0,0 0,-1-1,1 1,-1 0,1-1,-1 1,1-1,-1 1,0 0,0-1,0-1,0-1,0 0,0 0,-1 0,1 0,-1 0,0 0,-1 1,1-1,0 0,-1 0,-3-5,3 6,1 0,0 0,0 0,0 0,0 0,0-1,1 1,-1 0,1-1,0 1,0 0,0 0,0-1,1 1,-1 0,1 0,2-5,-3 7,0 0,1-1,-1 1,1 0,-1-1,1 1,0 0,-1 0,1 0,0 0,0 0,0 0,0 0,0 0,0 0,0 0,0 0,0 0,0 1,1-1,-1 1,0-1,0 1,1-1,-1 1,0-1,1 1,-1 0,0 0,1 0,-1 0,1 0,-1 0,0 0,1 0,-1 1,0-1,1 1,-1-1,0 1,1-1,-1 1,1 0,2 2,-1 0,0 1,0-1,0 1,0-1,0 1,-1 0,1 0,-1 0,3 9,9 13,-11-21,1 1,0-1,0 0,1 0,0 0,0 0,0-1,0 0,0 0,1 0,7 3,-1 0,0 1,19 16,7 5,-76-90,29 47,0 1,-1-1,-13-12,-20-4,2 6,64 47,-19-18,0 0,0 0,0-1,1 0,8 7,-2-5,-5-3,1 0,-1 0,0 1,-1 0,1 1,0-1,-1 1,0 0,5 7,1 8,-7-11,0-1,0 0,1 0,0-1,1 0,-1 0,1 0,9 7,-5-4,-8-8,-1 0,1 0,0 0,0 0,0 0,1 0,-1 0,0-1,1 1,-1-1,1 0,-1 0,1 0,-1 0,4 1,-29-31,21 24,0-2,-1 0,0 1,0-1,-1 1,1 0,-1 0,-1 0,1 0,-1 1,0 0,0 0,0 0,-1 1,0-1,-11-5,-89-42,97 45,1 1,0-1,0 0,0-1,-9-12,-22-22,37 40,0 0,0 0,0 0,0-1,1 1,-1-1,1 1,0-1,-1 1,0-4,2 4,-1 1,1-1,-1 0,0 1,1-1,-1 0,0 1,0-1,0 1,0-1,-1 1,1 0,0 0,0-1,-1 1,1 0,-1 0,1 0,-1 0,1 1,-1-1,0 0,0 1,-2-1,-15-5,14 4,0 1,0 0,-1 0,1 0,0 0,-7 0,10 2,0-1,0 0,0 1,1-1,-1 1,0 0,0-1,1 1,-1 0,1 0,-1 0,1 0,-1 0,1 1,-1-1,1 0,0 1,0-1,0 1,0-1,0 1,0-1,-1 3,1-3,1 0,-1 0,1 1,-1-1,1 0,-1 1,1-1,-1 0,1 1,0-1,0 1,0-1,0 0,0 1,0-1,1 3,-1-4,0 1,1 0,-1 0,1-1,-1 1,1 0,-1-1,1 1,-1-1,1 1,-1-1,1 1,0-1,-1 1,1-1,0 0,-1 1,1-1,0 0,0 1,1-1,0 0,0 1,0-1,1 0,-1 0,0-1,0 1,1 0,-1-1,0 1,0-1,0 0,0 1,0-1,0 0,0-1,0 1,0 0,0 0,2-3,-1 1,-1 0,0-1,1 1,-1-1,0 1,-1-1,3-5,-4 8,1 0,-1 0,1 0,-1 1,0-1,1 0,-1 0,0 0,0 0,0 0,0 0,0 0,0 0,0 0,0 0,0 0,0 0,-1 1,1-1,0 0,0 0,-1 0,1 0,-1 0,1 0,-1 1,1-1,-1 0,1 0,-1 1,0-1,0 1,1-1,-1 0,0 1,0-1,-1 0,2 1,0 0,-1 0,1 0,-1 0,1 0,0 0,-1 0,1 0,-1 0,1 0,-1 0,1 0,0 0,-1 0,1 1,-1-1,1 0,0 0,-1 0,1 0,0 1,-1-1,1 0,0 1,-1-1,1 0,0 0,-1 1,1-1,0 1,-1 0,-4 17,5 18,0-35,0 0,0 0,0 0,0 0,1 0,-1 0,0 0,1 0,-1 0,0 1,1-2,-1 1,1 0,0 0,-1 0,1 0,0 0,-1 0,1-1,0 1,0 0,0 0,0-1,-1 1,1-1,0 1,0-1,0 1,0-1,0 0,1 1,-1-1,0 0,0 0,0 0,0 0,0 0,0 0,0 0,2-1,-1 1,-1 0,1-1,-1 1,1-1,-1 0,0 1,1-1,-1 0,0 0,0 0,1 0,-1 0,0 0,0 0,0-1,0 1,0 0,0-1,-1 1,1 0,0-1,-1 1,1-1,-1 1,0-1,1 1,-1-1,0 1,0-3,0 1,1-6,-2 0,1 0,-4-16,4 24,0 0,0 0,0 0,-1 0,1 0,0 0,-1 0,1 0,0 0,-1 0,1 0,-1 0,1 0,-1 1,0-1,1 0,-1 0,0 1,0-1,1 0,-1 1,0-1,0 1,0-1,0 1,0-1,0 1,1 0,-1-1,0 1,0 0,0 0,0 0,0 0,0 0,0 0,0 0,0 0,0 0,0 0,0 1,0-1,0 0,0 1,-1 0,0 0,0 0,1 1,-1-1,1 1,0 0,-1-1,1 1,0 0,0 0,0 0,0 0,0 0,1 0,-1 0,1 0,-1 0,1 0,0 0,0 0,0 1,0-1,0 0,1 3,-1-2,0-1,0 1,0-1,0 1,1-1,-1 1,1-1,0 0,0 1,0-1,0 0,0 1,0-1,1 0,-1 0,1 0,-1 0,1 0,2 2,15 8,-17-8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10.5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17.3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1182 0,'5'1,"-1"0,0 0,1 1,-1-1,0 1,0 0,0 0,0 1,0-1,4 4,20 11,42 17,-59-29,-1 1,1-1,-1 2,0 0,17 14,1 2,8 10,-32-27,1-1,1 0,-1 0,0 0,1-1,0 0,0 0,1 0,9 3,72 31,-53-22,-15-7,-13-7,-1 0,1 0,-1 1,0 0,0 0,0 1,-1 0,1 0,7 7,-12-10,-1 0,1 0,-1 0,1 0,-1 0,1-1,-1 1,1 1,-1-1,0 0,0 0,1 0,-1 0,0 0,0 0,0 0,0 0,0 0,0 0,-1 0,1 0,0 0,0 0,-1 0,1 0,-1 0,1 0,-1 0,1 0,-1 0,0 0,1 0,-1 0,0-1,0 2,-5 2,1-1,0 1,-1-1,0 0,-6 2,-11 7,-18 8,18-11,-63 24,72-28,-4 1,0 1,1 1,-17 10,16-6,2-2,14-9,7-4,2-4,-1 0,1 0,-1 0,0-1,5-9,9-10,-14 17,1 1,-2-1,6-11,2-4,-4 13,-6 16,-11 24,-7-8,-1 0,0-1,-1-1,-33 27,45-41,4-3,-15 12,1 1,1 1,-24 30,30-35,-1-1,0 0,-1 0,0-1,0 0,-14 7,1 1,7-4,9-7,-1 1,0-1,0-1,-8 5,5-4,1 1,1 0,-1 0,-12 12,-26 17,34-26,1 0,0 1,1 0,1 1,-1 0,-17 24,19-23,0 0,0-1,-1-1,-19 15,-5 4,21-16,1 2,-15 21,10-14,12-17,0 0,0-1,-1 1,0-2,0 1,-12 4,16-7,0 0,0 0,0-1,0 1,0-1,0 0,0 0,0 0,0 0,0 0,0-1,0 1,1-1,-1 0,0 0,0 0,0 0,1-1,-1 1,0-1,1 1,-4-5,-1 1,2-1,-1 0,1 0,0 0,0-1,0 0,-4-10,3 9,1 0,-1 0,-1 1,1 0,-1 0,-1 1,-12-9,-12-12,-4 3,17 13,-42-37,22 17,27 21,1-1,1 0,-12-15,-6-6,-55-58,63 67,17 19,0 0,0 0,0 0,-1 0,0 1,0 0,-6-5,-14-6,7 4,0 0,-28-11,54 27,0 0,-1 0,0 1,14 15,9 6,-27-25,0 0,0 0,0-1,0 0,0 0,1 0,-1 0,1-1,-1 0,1 0,0 0,-1 0,1-1,0 0,0 0,8-1,-8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4:53.6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 81,'2'3,"0"0,1-1,-1 1,0 0,1-1,0 1,0-1,-1 0,1 0,1 0,-1 0,0 0,0-1,1 1,-1-1,1 0,-1 0,1-1,4 2,11 0,0-1,28 0,-29-2,14 1,1 2,43 7,130 12,-147-14,0-3,96-5,-50-2,411 4,-492 0,45 8,-43-5,35 2,379-6,-423-1,0-1,-1-1,1 0,-1-1,1-1,-1 0,0-1,19-11,-22 13,1 0,-1 1,1 1,0 0,19 0,-32 2,-45 2,0-1,0-3,-62-10,-45-9,93 14,-1 3,-95 5,47 2,-281-3,365-2,0 0,-24-5,22 2,-37-1,-377 6,428-1,1 0,0-1,0 0,0 0,0-1,-12-6,11 4,-1 1,0 1,0 0,-13-2,-50 1,43 3,-52-7,80 6,-1 1,1 0,-1 1,1-1,-1 1,0 0,1 0,-1 0,1 1,-1-1,0 1,1 1,0-1,-1 0,1 1,0 0,-1 0,1 0,0 1,1-1,-1 1,0 0,1 0,0 0,-1 1,1-1,0 1,1-1,-1 1,1 0,0 0,-4 8,-5 10,3-7,0-1,1 2,0-1,1 1,1 0,0 0,2 1,0-1,-1 20,3-24,0 3,1 0,0 1,1-1,1 0,4 19,-5-30,0-1,1 1,-1-1,1 1,-1-1,1 0,0 0,0 0,0 0,1 0,-1 0,1-1,0 1,0-1,-1 0,1 0,1 0,-1 0,0 0,0-1,1 1,-1-1,1 0,-1 0,1 0,0-1,5 1,57 4,-30-3,0 2,0 1,54 15,-49-2,-33-14,0 0,1 0,-1-1,18 4,3-3,48-1,-49-2,-1 0,29 6,-6-1,1-2,-1-2,53-4,-8 0,395 2,-465-2,44-7,19-1,302 9,-186 2,-200-1,0 0,0 0,0 0,0 0,-1 1,1 0,0 0,0 0,0 0,-1 0,1 1,-1 0,5 2,-6-2,0 0,0 1,0-1,0 1,-1-1,1 1,-1-1,0 1,0 0,0 0,0 0,0-1,0 1,-1 0,0 0,1 0,-1 6,1 34,-1-15,7 45,-6-64,1 1,-1-1,-1 1,0-1,0 1,-1-1,-1 1,-2 12,3-19,0 1,0-1,-1 0,1 0,-1 1,0-1,0 0,0 0,0 0,-1-1,1 1,-1 0,1-1,-1 0,0 0,0 0,0 0,0 0,-1 0,1-1,0 1,-1-1,1 0,-6 1,-24 2,0-2,0-1,-44-4,-4 0,-332 3,403 1,-1 0,1 1,0 0,0 1,0 0,-13 6,12-5,-1 1,-1-2,-23 5,-26-4,-69-5,41-1,70 0,0 0,0-1,1-1,0-1,-28-11,27 9,0 1,-1 0,0 2,-35-4,-36 9,57 1,1-1,-38-6,63 3,0 0,-1-1,2 0,-11-5,10 4,-1 0,1 1,-15-3,-2 2,-1 2,-47 3,50 0,0-1,-1 0,-44-9,35 3,-38-2,-23-4,90 11,0 0,0 1,0-1,0 1,0 0,0 0,0 0,0 1,0 0,-6 1,9-1,-1 1,1-1,0 0,0 1,0-1,0 1,0-1,0 1,1 0,-1 0,0 0,1 0,-1 0,1 0,0 0,0 0,0 1,0-1,0 0,1 1,-1-1,0 6,-3 24,2 0,1 0,5 48,0 7,-4-79,0 1,1 0,-1-1,2 1,0-1,0 1,0-1,5 10,-6-15,1 1,0-1,0 0,1 0,-1 0,1 0,-1 0,1-1,0 1,0-1,0 0,0 0,0 0,1 0,-1 0,1-1,-1 0,1 1,-1-1,1 0,5 0,28 2,1-1,61-5,-13 0,-46 3,11-1,0 2,74 12,-59-1,-1 2,1-4,113 4,804-14,-960-2,0 0,23-5,-21 2,37-1,-50 4,-1 1,1-1,-1-1,0 0,15-6,-13 4,0 1,0 0,22-3,1 6,-4 0,-32 1,0 0,0 0,0 0,0-1,0 1,0 0,1 0,-1 0,0 0,0 0,0 0,0 0,0 0,0 0,0 0,0-1,0 1,0 0,0 0,0 0,0 0,0 0,0 0,0 0,0 0,0-1,0 1,0 0,0 0,0 0,0 0,0 0,0 0,0 0,0 0,0 0,0-1,-1 1,1 0,0 0,0 0,0 0,0 0,0 0,0 0,0 0,0 0,0 0,0 0,-1 0,1 0,0 0,0 0,0 0,0 0,0 0,0 0,0 0,0 0,0 0,-1 0,1 0,0 0,0 0,0 0,0 0,0 0,-23-8,-12-2,0-2,1-1,-33-18,57 26,0 1,-1 0,1 0,-1 1,0 0,0 1,0 0,-13 0,-96 4,55 1,-476-3,516-2,-44-7,-19-1,75 9,-28 1,-69-11,71 6,-76 0,76 5,-78-11,106 10,0-2,0 1,1-1,-1-1,-16-8,5 3,-1 2,1 0,-1 1,0 1,-36-3,11 4,-59 4,61 1,24-1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4:56.8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306 251,'-9'0,"1"0,0 0,-1-1,1 0,0 0,0-1,0 0,0-1,-9-3,-3-2,-38-9,39 12,0 0,-29-14,44 17,0-1,1 0,-1 1,1-1,0-1,0 1,0 0,0-1,1 1,-1-1,1 0,0 0,0 0,0 0,1 0,-2-6,2 8,1 0,-1 0,1 0,-1-1,1 1,0 0,0 0,-1 0,2-1,-1 1,0 0,0 0,1 0,-1-1,1 1,0 0,0 0,0 0,0 0,0 0,0 0,0 1,1-1,-1 0,0 0,1 1,0-1,-1 1,1 0,0-1,0 1,0 0,2-1,21-9,-10 4,1 1,0 0,0 1,1 0,-1 1,1 1,19-1,15 3,-1 2,92 14,-81-5,127 30,-139-23,-38-12,-1-1,1 0,0-1,0 0,15 1,232-1,-129-5,-91 1,1 0,49-10,-32 4,0 3,105 5,-57 1,-28-2,-55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09:37.7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74,'11'0,"22"1,1-2,-1-1,64-13,-10-18,-41 24,-1 2,1 2,0 2,75 5,-29 0,-67-1,38 7,-37-4,35 1,27-6,67 2,-90 7,-39-4,38 2,84 2,13 1,80-10,-224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0:33.6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 85,'36'0,"-23"1,0 0,0-1,1-1,-1 0,0-1,0 0,0-1,20-7,-7 1,1 0,0 2,0 1,52-4,-68 9,122-16,-89 12,1 1,74 4,-52 2,-58-2,0 1,0 1,-1 0,1 0,-1 1,15 6,33 9,23-4,123 19,-138-24,-38-5,39 3,-54-6,1 0,-1 1,0 1,0 0,16 7,-14-6,0 1,0-2,22 4,207-4,-124-5,-10 4,120-5,-217 3,1-1,-1 0,0-1,0-1,0 1,0-2,0 0,13-6,-24 10,0 0,0 0,0 0,1 0,-1-1,0 1,0 0,0 0,0 0,0 0,0 0,0 0,1 0,-1 0,0-1,0 1,0 0,0 0,0 0,0 0,0 0,0-1,0 1,0 0,0 0,0 0,0 0,0 0,0-1,0 1,0 0,0 0,0 0,0 0,0 0,0-1,0 1,0 0,0 0,0 0,-1 0,1 0,0 0,0-1,0 1,0 0,0 0,0 0,0 0,0 0,-1 0,1 0,-12-4,-13 1,25 3,-144-13,99 8,34 5,0-2,0 1,0-1,0-1,0 0,-15-6,12 4,-1 0,0 1,0 0,0 1,0 1,-1 0,1 1,-19 2,10-1,0-1,-30-6,-7-1,0 2,-1 3,-68 6,18-1,83-2,-43 0,-110 13,15 8,16 0,109-15,29-5,1 1,0 0,0 1,0 0,0 1,0 0,1 0,-15 10,9-6,0 0,0-1,0-1,-1 0,0-1,-23 2,-50 16,33 4,25-10,6-7,1-2,-1 0,-55 8,38-8,17-5,21-3,0 0,0 1,0 0,0 0,0 0,1 1,-1 0,0 0,-8 5,16-6,0 0,0 0,1 0,-1-1,0 1,0 0,0-1,1 0,-1 1,4-1,204 1,-104-2,-97 2,1 0,0 1,0 0,0 0,-1 1,15 6,-13-4,0-1,0 0,1-1,15 2,62-1,-54-3,56 7,-32-1,-1-3,99-5,-53-1,284 2,-364-1,45-8,-43 4,35-1,1 7,114 15,-123-11,1-3,54-4,59 2,-164 0,0 0,-1 0,1 1,0-1,0 1,0 0,-1 0,1 0,0 0,-1 0,1 1,-1-1,5 4,-6-4,1 1,-1-1,0 1,0 0,0-1,0 1,0 0,-1-1,1 1,0 0,-1 0,1 0,-1 0,0-1,0 1,1 3,-2 5,-1 0,0 0,0-1,-1 1,0 0,-6 12,-1 6,4-6,2 0,0 0,0 27,-3 23,6-66,-2 10,1-1,0 31,2-43,-1-1,1 1,1-1,-1 0,0 1,0-1,1 1,0-1,-1 0,1 0,0 1,0-1,0 0,0 0,1 0,-1 0,1 0,-1 0,1 0,-1-1,1 1,0 0,0-1,0 0,0 1,0-1,3 1,-4-2,0 0,0 0,0 0,0 0,0 0,0 0,0 0,0 0,0-1,0 1,0 0,0-1,0 1,0-1,0 1,0-1,0 0,0 1,-1-1,1 0,0 0,-1 1,1-1,0 0,-1 0,1 0,-1 0,1 0,-1 0,0 0,1 0,-1 0,0 0,1 0,-1 0,0 0,0-2,5-45,-5 44,-2-77,0 64,1-1,1 1,0-1,2 1,-1-1,2 1,1-1,8-27,4 4,-15 37,-2 5,-11 21,3-3,4-9,1 0,-1-1,-1 1,1-1,-14 14,11-13,1 0,-13 20,15-20,-1-1,0 0,-16 17,15-18,0 1,1-1,0 2,0-1,1 1,0-1,-3 14,2-10,0 1,-1-1,-8 12,12-22,1 0,-1 0,0 0,0-1,0 0,0 1,0-1,-1 0,1-1,0 1,-1-1,0 1,1-1,-1 0,0 0,0-1,1 1,-1-1,0 0,0 0,0 0,0 0,1-1,-1 1,0-1,0 0,1 0,-6-3,0 1,1 0,0-1,0 0,1 0,-1-1,1 0,0 0,0-1,0 0,1 0,-8-11,7 9,0 0,0 0,-1 1,0 0,0 0,-1 1,1 0,-1 0,-1 1,1 1,-1-1,0 1,-19-4,-12-10,33 14,-1 0,1 0,-1 1,-18-4,15 6,9 1,-1-1,1 1,0 0,0-1,-1 0,1 0,0 0,0 0,0 0,0 0,-3-3,6 4,0-1,0 1,1-1,-1 1,0 0,0-1,1 1,-1 0,0-1,1 1,-1 0,0-1,1 1,-1 0,0 0,1-1,-1 1,1 0,-1 0,0 0,1 0,-1 0,1-1,-1 1,1 0,-1 0,1 0,-1 0,0 0,1 0,0 1,18-4,129 2,-6 0,-117-5,-21 2,-16-1,-2 2,0 2,-1 0,1 0,-1 1,0 1,1 0,0 2,-1-1,1 2,0 0,-17 7,10-6,-1 0,1-1,-1-1,0-1,0-1,-1-1,-24-3,20 1,0 1,0 2,1 0,-34 7,-160 47,185-45,-42 16,-18 7,46-18,-65 30,94-37,0-1,-1-2,0 0,0 0,-34 1,-109-5,84-3,54 1,-49-10,22 3,-78-13,124 20,-1 0,0 0,0-1,0 0,1-1,-1 1,1-2,0 1,0-1,0 0,0 0,-8-8,12 9,0-1,-1 0,2 0,-1 0,0 0,1 0,0 0,0-1,0 1,1-1,-1 1,1-1,0 0,0 1,1-1,-1 0,1 0,0 0,1 0,-1 1,2-8,4-13,1 0,2 0,0 1,22-39,-29 60,0-1,0 1,1 0,-1 1,1-1,-1 0,1 1,0-1,0 1,0 0,1 0,-1 0,0 1,1-1,-1 1,1 0,0-1,-1 2,8-2,6 0,0 1,1 1,18 1,-9 0,0 1,36 8,-36-5,39 1,320-6,-385 0,0-1,0 1,-1 0,1 0,0 0,0 0,0 0,0 0,0 1,0-1,-1 0,1 0,0 1,0-1,0 0,-1 1,1-1,0 1,1 0,-2 0,0-1,0 1,0-1,0 1,-1-1,1 1,0-1,0 1,0-1,0 0,-1 1,1-1,0 1,-1-1,1 0,0 1,-1-1,1 0,0 1,-1-1,1 0,-1 1,0-1,-33 18,-2-12,0-2,0-1,0-1,-53-6,2 2,43 4,-1 2,-85 20,123-22,-1 0,1 1,-1 0,1 0,0 0,0 1,0 0,1 1,-1-1,-6 7,2-3,0-1,0 0,-13 5,-32 21,51-29,-1 1,1 1,1-1,-1 1,1-1,0 1,0 1,1-1,0 0,0 1,0 0,1 0,0-1,0 1,1 1,-1 12,0 10,2-1,5 52,-4-74,-1 2,1-1,1 1,0-1,0 1,0-1,1 0,0 0,6 10,-7-15,0 1,1-1,-1 0,1 0,0 0,0 0,0 0,0-1,1 1,-1-1,0 0,1 0,0 0,0-1,-1 1,1-1,0 0,8 2,15-1,1 0,41-4,-45 0,-1 1,0 2,1 0,29 6,-3 1,1-2,0-3,91-5,-38 0,1058 2,-1138 1,44 8,-42-4,36 1,-5-7,-31 0,46 4,-68-3,-1 1,0 0,1 0,-1 1,0-1,0 1,0-1,0 1,0 0,0 0,-1 0,1 1,-1-1,1 1,-1-1,0 1,0 0,0 0,0 0,-1 0,1 0,1 4,0 2,0-1,-1 1,0-1,0 1,-1 0,0-1,-1 16,0-22,0 0,-1 1,1-1,-1 0,1 0,-1 1,0-1,0 0,0 0,0 0,-1 0,1 0,-1 0,1 0,-1 0,1-1,-1 1,0 0,0-1,0 0,0 1,0-1,0 0,0 0,0 0,-1 0,1-1,0 1,0 0,-1-1,-2 0,-10 2,0 0,-1-2,-27-1,26 0,-292-3,228 5,71-2,0 0,0-1,0 0,1-1,-1 0,-13-6,11 4,1 1,-1 1,0-1,-14-1,-55 1,-82 5,45 2,-888-3,981-2,-44-7,-15-1,64 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0:37.6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99 480,'1'-8,"1"-1,-1 1,1 0,1-1,0 1,6-13,8-22,15-75,-32 116,0 0,0 0,0 0,0 1,0-1,0 0,0 0,-1 0,1 1,0-1,-1 0,0 0,1 1,-1-1,0 1,0-1,0 1,-1-3,-27-24,4 4,-70-88,94 111,0 0,0 0,0-1,0 1,0-1,1 1,-1-1,0 1,1-1,-1 1,1-1,-1 0,1 1,0-1,0 0,0 1,0-1,0-2,1 3,0-1,0 1,0 0,-1 0,1 0,1 0,-1 1,0-1,0 0,0 0,0 0,1 1,-1-1,0 1,0-1,1 1,-1 0,1-1,-1 1,0 0,1 0,-1 0,3 0,42-2,47 4,-24 0,-48-2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1:59.6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 44,'17'-1,"1"0,25-7,25-2,317 8,-199 4,-176-1,1 0,-1 1,0 0,0 0,-1 1,13 6,-10-5,0 1,-1-2,1 0,14 2,43 2,144 8,-59-13,132-5,-215-7,-47 5,36-1,56-4,13-1,-129 12,0-1,0 0,0 0,0 0,0 0,0 0,0 0,0 0,0 0,0 0,0 0,0 0,0 0,0 0,0 1,0-1,0 0,0 0,0 0,0 0,0 0,0 0,0 0,0 0,0 0,0 0,0 0,0 0,0 0,0 0,1 1,-1-1,0 0,0 0,0 0,0 0,0 0,0 0,0 0,0 0,0 0,0 0,0 0,0 0,1 0,-14 5,-17 5,-5-2,-1-2,0 0,-68-1,-388-6,454 0,-41-8,-36-2,51 13,42-1,0 0,0-1,0-1,0-1,-25-6,41 5,8 0,18-1,30 0,80-6,6 0,-87 10,0 1,-1-2,75-11,-67 6,0 1,104 6,-55 1,-51-2,-49 0,-6 0,-30 0,1 1,0 1,0 1,-46 11,25 5,42-15,-1 0,0 0,0-1,0 0,-16 1,-107-1,95-4,-1 1,-72 11,78-6,-39 1,47-5,0 1,0 1,-42 11,49-9,-1-1,-28 2,2 0,-13 13,47-15,1 0,-1-1,0 0,-17 3,-42-3,51-3,0 0,0 2,0 0,0 1,1 1,-25 9,26-8,0-1,-1-1,1 0,-1-1,0-1,1-1,-28-2,23 0,-1 2,1 0,0 2,-28 5,39-5,0 1,0 0,0 1,0 0,-14 8,-18 9,30-17,1 2,-1 0,2 0,-20 14,29-18,0 0,0 0,0 0,0 0,0 0,0 0,1 0,-1 1,1-1,-1 1,1 0,0-1,0 1,0 0,0-1,1 1,-1 0,1 0,0 0,-1 0,1-1,1 1,-1 0,0 0,1 0,1 5,-1-6,0 0,0 0,0 0,0-1,0 1,0 0,1-1,-1 1,1-1,-1 1,1-1,0 1,-1-1,1 0,0 0,0 0,0 0,0 0,3 0,46 11,-31-9,26 4,0-2,0-3,72-4,-22-1,755 3,-841 1,0 1,0-1,0 1,0 1,-1 0,15 6,-13-4,0-1,1-1,0 0,14 3,0-6,0 0,0-2,0 0,0-2,30-9,-24 6,1 1,51-2,-32 7,-9 2,56-8,-97 7,-1-1,1 1,-1 0,1 0,-1 0,1 0,-1 1,1-1,-1 0,1 1,-1-1,1 0,-1 1,0 0,1-1,-1 1,0 0,1 0,-1 0,0 0,1 1,0 0,0 0,-1 1,1-1,-1 1,1-1,-1 1,0 0,0-1,-1 1,2 4,0 9,-1-1,-1 0,-1 23,0-22,0-4,-1 26,2 0,1 1,10 57,-7-74,1 38,-5-60,0 1,0-1,0 0,0 0,0 1,0-1,0 0,0 0,0 1,0-1,0 0,0 0,0 1,0-1,0 0,0 0,0 1,0-1,-1 0,1 0,0 0,0 1,0-1,0 0,0 0,-1 0,1 1,0-1,0 0,0 0,-1 0,1 0,0 0,0 0,0 1,-1-1,1 0,0 0,0 0,-1 0,1 0,0 0,0 0,-1 0,1 0,0 0,0 0,-1 0,-16-9,-12-17,-2-14,22 28,1 1,-19-19,23 26,0 1,0 0,0 0,0 1,0-1,-1 1,1 0,-1 0,1 0,-1 1,0 0,-6-2,-33 0,-1 1,-53 5,2 0,71-1,-43 7,-20 1,-299-10,376 0,1 2,0-1,0 2,1-1,-1 1,-12 6,10-5,0 1,0-2,0 0,-13 2,-52-1,47-4,-56 9,36-2,0-3,0-2,-53-5,7 1,40 1,-67 3,122-2,-1 0,0 0,1 0,-1 0,1 1,-1-1,1 1,-1-1,1 1,-1 0,1-1,-1 1,1 0,0 0,-2 1,2-1,1 0,-1-1,1 1,0 0,-1 0,1 0,-1-1,1 1,0 0,0 0,-1 0,1 0,0 0,0 0,0 0,0-1,0 1,0 0,1 2,0 2,1 0,0-1,0 1,1 0,-1-1,1 1,7 7,8 10,-13-17,-1 0,1 0,-1 0,-1 0,1 1,-1-1,0 1,0 0,0 0,-1 0,0 1,2 11,-3-13,0 1,-1 0,0-1,0 1,0 0,-1 0,0-1,0 1,0-1,-3 9,2-12,1 0,0 0,0 0,-1 0,1 0,-1 0,1-1,-1 1,0-1,1 1,-1-1,0 0,0 1,0-1,0 0,0 0,-1 0,1-1,0 1,0-1,-1 1,1-1,0 0,-1 1,1-1,0 0,-1-1,-2 0,0 1,1 0,0-1,0 0,0 0,0-1,0 1,0-1,0 1,1-1,-1 0,1-1,-1 1,1-1,0 1,0-1,0 0,0 0,0 0,1-1,-4-4,2 1,1-1,-1 0,1 0,1 0,-1-1,2 1,-1 0,1-1,-1-10,2-283,2 139,-2 159,1-1,-1 1,1 0,0 0,0 0,1-1,-1 1,1 0,0 1,4-8,-5 10,-1 0,1 0,0 0,-1 0,1 1,0-1,0 0,0 0,-1 1,1-1,0 1,0-1,0 0,0 1,0 0,0-1,0 1,0 0,0-1,1 1,-1 0,0 0,0 0,0 0,0 0,0 0,0 0,0 0,0 0,0 1,1-1,-1 0,0 1,0-1,0 1,0-1,-1 1,1 0,0-1,0 1,0 0,0 0,-1-1,1 1,0 0,1 2,2 3,-1 1,1-1,-1 1,-1 0,1 0,-1 0,0 0,-1 1,0-1,0 0,0 12,4 17,0-14,1-2,2 1,0-1,17 31,0 0,-21-40,0 1,-1-1,0 1,-1 0,0 1,0 21,-7 74,5-103,-1 0,1 0,-1-1,-1 1,1 0,-1-1,1 1,-1-1,-1 0,1 0,-1 1,1-2,-7 8,9-11,-1 1,1-1,0 1,-1-1,1 1,0 0,-1-1,1 1,0-1,0 1,0 0,-1-1,1 1,0 0,0-1,0 1,0-1,0 1,0 0,0-1,1 1,-1 0,0-1,0 1,0-1,1 1,-1 0,0-1,1 1,-1-1,0 1,1 0,24 17,-13-12,1-1,21 6,2-2,1-2,0-1,0-2,47-1,6-2,80-3,-101-8,-45 6,37-3,37-3,-66 5,44-1,-44 4,38-6,-38 3,41-1,573 7,-623-1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2:19.6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46,'16'1,"-1"1,28 6,23 2,-19-5,-1 2,57 15,-68-16,0-2,1-2,0-1,39-4,6 1,460 2,-539 0,51-4,-52 4,1 0,-1 0,1-1,-1 1,1 0,-1 0,1-1,-1 1,0-1,1 1,-1-1,0 0,1 0,-1 1,0-1,0 0,0 0,0 0,0 0,0 0,0-1,0 1,0 0,0 0,-1 0,1-1,0 1,-1-1,1 1,-1 0,1-3,-1 3,0 0,0 0,-1 1,1-1,0 0,0 0,-1 0,1 0,0 0,-1 1,1-1,-1 0,1 0,-1 1,1-1,-1 0,0 1,1-1,-1 0,0 1,0-1,1 1,-1-1,-1 0,-1 0,0 1,1-1,-1 0,0 1,1 0,-1-1,0 1,-3 1,-49 9,15 2,16-4,0-1,-1-1,0-1,-44 3,58-7,0 1,0-1,0 2,1 0,-18 6,15-4,1-1,-1 0,-22 3,-35-3,-119-8,60-16,96 13,0-2,0-1,1-1,1-2,-50-28,80 41,-8-5,10 2,15 3,26 7,92 16,20-2,53-1,-148-13,1-3,95-5,-50-1,-14 3,100-3,-167-4,-19 1,-16 1,-27-1,0 2,0 1,-48 5,3-1,-355-2,423-1,1-2,-1 1,1-2,0 0,0 0,-14-8,-10-3,35 15,-18-9,18 5,13 0,95 0,-76 5,1-2,47-8,-29 3,1 2,0 1,58 6,-11-1,420-2,-506 1,1 0,-1 1,1 0,-1 1,0 0,12 5,-10-3,0-1,0 0,24 3,-6-5,47-4,-57 0,-1 1,1 1,-1 0,0 2,1 0,26 7,-42-8,-1 0,1 1,-1-1,1 1,-1 0,1 0,-1 0,0 0,0 1,0-1,-1 1,1 0,0-1,-1 1,0 1,1-1,-1 0,-1 0,4 7,-3-1,1 1,-2 0,1 0,-1 0,-1 0,0 14,0-12,0 0,0 0,-1 1,-1-1,0 0,-1 0,0-1,-6 13,2-3,1-1,1 2,1-1,0 0,2 1,0 0,2-1,0 1,5 30,-2-24,15 48,-12-54,-1 0,-1 1,3 37,-8 277,1-333,0-1,0 1,-1-1,1 1,-1-1,1 1,-1-1,0 0,0 1,-1-1,1 0,-1 0,1 0,-1 0,0 0,0 0,-1 0,1-1,0 1,-4 1,3-1,-1-1,0-1,1 1,-1 0,0-1,0 0,0 0,0 0,0 0,-1-1,1 1,0-1,0 0,0-1,0 1,-8-2,-124-21,7 2,81 14,11 1,-59-2,-782 9,839-3,-40-7,-36-1,104 9,1-1,-1 1,1-2,0 1,0-1,-10-5,8 3,0 1,0 1,-24-5,0 5,1 2,-1 2,-34 4,68-5,1 1,0-1,-1 0,1 0,0 0,-1 0,1-1,-1 1,1 0,0 0,0-1,-1 1,1-1,0 1,0-1,-1 0,1 1,0-1,0 0,0 0,0 0,0 0,0 0,0 0,0 0,1 0,-1 0,0 0,0-1,1 1,-1 0,1 0,-1-1,1 1,0 0,0-1,-1 1,1-3,-1-6,1-1,0 0,0 0,3-12,-1 0,1-222,-4 175,2 60,0-1,1 1,0 0,1 0,0 0,6-13,-4 11,-1 0,0 0,3-25,-5 2,-2 1,-1-1,-2 0,-13-58,16 90,-1 1,1 0,-1 0,1 0,-1 0,0 0,0 0,0 0,0 1,0-1,0 0,0 0,-1 1,1-1,-1 1,1-1,-1 1,1 0,-1-1,-3 0,5 2,-1-1,0 1,0 0,1 0,-1 0,0 0,0 0,0 0,1 0,-1 0,0 0,0 0,1 0,-1 0,0 1,0-1,1 0,-1 1,0-1,-1 1,1 1,-1-1,1 0,0 1,0-1,-1 1,1-1,0 1,0-1,1 1,-1 0,0 0,0 2,-11 30,2-8,2-1,-9 47,16-64,1 0,-1 0,1 0,0-1,1 1,0 0,0 0,0-1,1 1,1-1,-1 1,1-1,0 0,5 8,2-1,1 0,24 25,-22-25,0 0,12 18,11 19,-18-27,30 54,-41-62,-2 1,0-1,-1 1,2 22,-4-23,0 6,0 0,-2 0,-1-1,-7 43,-2 35,11-96,-1 0,-1 0,1 0,0 0,-1 0,1 0,-1 0,0 0,0 0,0 0,0-1,0 1,-1 0,1-1,-1 1,0-1,0 0,-4 4,3-3,-1-1,0 0,1 0,-1-1,0 1,0-1,0 1,-1-1,1-1,0 1,0 0,-8-1,8 0,0 0,1 0,-1 0,0 0,1-1,-1 1,0-1,1 0,-1 0,1 0,-1-1,1 1,0-1,0 0,-1 0,-2-2,4 1,-1 0,1 0,-1 0,1-1,0 1,0-1,1 1,-1-1,1 0,0 1,0-1,0 0,0 0,1 0,-1-5,1-125,2 99,-2 0,-1-1,-8-50,-1 35,1-1,-2-92,11 130,0 1,0 1,0-1,2 0,-1 0,7-22,-6 31,-1 0,1 0,0 1,1-1,-1 1,0-1,1 1,0 0,0 0,0 0,0 1,0-1,1 1,-1-1,1 1,-1 0,1 0,0 1,0-1,0 1,0 0,5-1,111-23,-17-13,-69 30,-1 2,1 0,42 0,103 7,-69 1,-86-1,45 8,-44-4,37 1,517-5,-280-3,-292 2,0 0,0 1,0-1,0 1,0 1,0-1,0 1,9 4,-14-4,1-1,0 1,-1 0,1 0,-1 0,0 0,1 0,-1 0,0 1,-1-1,1 1,0 0,-1-1,1 1,-1 0,0 0,0 0,0 0,0 0,0 6,2 26,-1 1,-2-1,-2 1,-1-1,-9 39,3-13,8-53,0-1,-1 1,0-1,0 0,0 0,-1 0,0 0,-1-1,0 1,0-1,0 1,0-1,-9 8,6-8,-1 0,0 0,0 0,0-1,-1 0,1-1,-1 0,0 0,-12 2,-13 1,-1-1,0-2,0-1,-55-3,82 0,-225 0,223-1,0-1,0 1,0-1,0-1,0 0,-12-6,10 5,1 0,-1 0,0 1,-13-2,-153-17,111 13,32 4,-46-1,41 6,2 0,0 0,-65-12,77 9,1 0,-1 2,-31 2,27 0,-51-5,79 4,-1-1,1 1,-1 0,1-1,0 1,0-1,-1 0,1 1,0-1,0-1,0 1,0 0,0 0,0-1,0 1,0-1,1 1,-1-1,0 0,1 0,0 0,-1 0,1 0,0 0,0 0,0 0,0 0,0 0,1-1,-1 1,1 0,-1-1,1 1,0 0,0-1,0 1,0 0,1-5,0 3,0 0,0 1,0-1,1 0,-1 0,1 0,0 1,0-1,1 1,-1 0,1-1,-1 1,1 0,0 0,0 1,0-1,1 1,-1-1,1 1,-1 0,1 1,4-3,14 0,0 0,0 1,1 1,-1 1,1 1,29 4,19 0,677-4,-721-2,51-9,-27 3,157-33,-166 23,-27 10,1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2:22.8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3,'120'-2,"130"4,-181 8,-44-5,37 1,-13-6,-10 0,0 2,50 8,-51-2,-1 0,0-2,48 2,-57-6,34 6,28 2,283-9,-177-2,-183 1,-1-1,0 0,1-1,-1 0,0-1,0 0,0-1,-1-1,1 0,10-6,38-15,-44 18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2:41.2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672 125,'-17'0,"15"0,4 0,27 0,-1 0,0 1,-21 0,1 0,-1-1,0 0,1 0,-1 0,1-1,-1 0,0-1,0 0,13-5,-20 7,0 0,1 0,-1 0,0 0,0 0,0 0,0 0,1 0,-1-1,0 1,0 0,0 0,0 0,1 0,-1-1,0 1,0 0,0 0,0 0,0-1,0 1,0 0,0 0,0 0,0-1,1 1,-1 0,0 0,0 0,0-1,0 1,-1 0,1 0,0-1,0 1,0 0,0 0,0 0,0-1,0 1,0 0,0 0,0 0,-1 0,1-1,0 1,0 0,0 0,0 0,-1-1,-15-7,-21-1,-12-2,46 10,0 0,0 0,0 0,1 0,-1-1,0 1,0-1,1 0,-1 1,1-1,0 0,-1-1,-2-3,7 5,0 0,-1 0,1 1,0-1,0 0,0 1,0-1,0 1,0-1,0 1,0 0,0 0,4 0,-1 0,138-13,-70-5,-45 13,0 1,0 1,0 1,54 5,-13-1,548-2,-611 1,0 0,0 0,0 1,0 0,0 0,0 1,10 5,15 6,-23-9,1 0,-1 1,0 0,-1 0,1 0,-1 1,0 0,10 14,2 1,-16-18,1 1,-1 0,0-1,0 1,-1 1,0-1,0 0,0 1,0-1,-1 1,0-1,1 10,0 5,-2-1,-2 26,2-44,-1 0,1 0,0 0,-1 0,1 0,0 0,-1 0,1 0,-1-1,0 1,1 0,-1 0,0 0,1-1,-1 1,0 0,0-1,0 1,1-1,-1 1,0-1,0 1,0-1,0 0,0 1,0-1,0 0,0 0,-2 0,-39 3,16-3,-35 8,0-3,-107-6,64-1,-1183 2,1155-7,107 6,18 0,-1 1,1 0,0 0,-1 0,1 1,-11 2,16-2,1 0,0-1,0 1,0 0,0 0,1 0,-1 0,0 0,0 0,0 0,1 0,-1 1,1-1,-1 0,1 0,-1 1,1-1,0 0,0 0,-1 3,-1 34,1-20,-7 95,4-87,3-21,0-1,0 1,1 0,-1 0,1 0,1 9,-1-13,1 0,-1 0,1 0,-1 0,1 0,0 0,-1 0,1 0,0 0,-1 0,1 0,0 0,0-1,0 1,0 0,0-1,0 1,0 0,0-1,0 1,0-1,1 0,-1 1,0-1,0 0,0 0,0 0,1 1,-1-1,0 0,0-1,2 1,123 4,67-3,-122-14,-55 8,1 2,29-4,246 0,-178 0,-35-8,69 7,-84 3,-46 3,47-2,82 3,-24 8,-44 8,9-9,-57-2,0 1,42 12,-27-13,-39-4,-1 0,0 1,1-1,-1 1,0 0,0 1,1-1,-1 1,10 5,-15-6,0 0,0 0,0 0,0 1,0-1,-1 0,1 0,0 1,0-1,-1 1,1-1,-1 0,1 1,-1-1,0 1,1-1,-1 3,1 32,0-7,2 19,-3-41,-1 1,2-1,-1 1,1-1,1 0,-1 0,3 8,-2-5,0-1,-1 1,0 0,-1-1,0 1,-1 0,0-1,-1 1,1-1,-2 1,-4 12,6-20,0-1,0 1,0-1,0 0,0 0,0 1,0-1,0 0,-1 0,1 0,0 0,-1-1,1 1,-1 0,1 0,-1-1,1 1,-1-1,0 0,1 1,-1-1,0 0,1 0,-3 0,-51-1,33-1,-596 2,548-15,-407 16,301 14,44-9,114-5,0 1,-28 5,30-4,-13 0,0-1,0-1,-29-4,-8 1,35 1,21 0,0 0,0 1,0 1,0-1,-13 4,22-4,1 0,-1 1,1-1,0 1,-1-1,1 0,0 1,-1-1,1 1,0-1,0 1,0-1,-1 1,1-1,0 1,0-1,0 1,0-1,0 1,0-1,0 1,0-1,0 1,0-1,0 1,0-1,0 1,0-1,1 1,-1-1,0 0,0 1,1-1,-1 1,12 26,-4-11,-7-9,1-1,0 1,1-1,-1 0,1 0,6 10,-7-14,0 0,0 1,0-1,1 0,-1 0,0-1,1 1,0 0,-1-1,1 1,0-1,0 0,-1 0,1 0,0-1,0 1,3 0,154 13,-37-7,-43 7,-50-15,-1-1,1-2,39-10,-56 11,-2-1,0 2,0 0,0 0,21 0,135-5,-8 0,-27 0,124 7,-177-14,-4 15,89-2,47-6,-209 5,-9-4,-19-9,9 4,1 1,-1 0,0 1,-20-8,37 16,-10-4,0-1,0 0,-15-13,16 11,0 1,-1 0,-15-7,-14-6,30 14,-1 1,1 0,-1 1,0 0,-1 0,1 1,-1 1,1-1,-17 0,-123-11,71 0,-247 7,598 21,-110-7,-21 0,-138-7,0 0,0 1,0-1,0 0,0 1,0 0,0-1,0 1,0 0,-1 1,1-1,0 0,-1 1,1 0,-1 0,1-1,-1 1,0 0,0 1,0-1,3 5,-2-3,0 1,-1 0,0 0,-1 0,1 0,-1 0,1 0,-2 0,1 0,0 0,-1 9,-2 30,0-23,1 0,1 1,2-1,3 23,-2-37,1 0,-1 0,1 0,1 0,0-1,-1 0,12 11,-13-14,0 0,0 0,1 0,-1 0,0-1,1 1,0-1,-1 0,1 0,0 0,0-1,0 1,1-1,-1 0,0 0,0 0,1-1,-1 0,0 1,0-2,1 1,-1 0,0-1,1 0,-1 0,0 0,0 0,0-1,0 0,5-2,34-17,-11 13,-29 7,1 1,0-1,-1 1,1-1,0-1,-1 1,5-3,-51-4,-200 5,131 5,58 0,26-1,1-1,-31-3,17-7,31 7,0 0,0 1,-16-1,-169 3,188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3:04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0,'-1'0,"-2"0,-3 0,-1 0,1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3:04.7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0,'1'0,"3"0,2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3:12.0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616 54,'27'0,"0"-2,0-1,0-1,27-8,-39 8,5-2,1 0,1 2,-1 0,39 0,-14 4,-41 0,-29 0,12 0,1 1,0 0,-1 1,-18 5,12-4,-1-1,0 0,0-2,-35-2,0 0,0 4,34 0,-1-2,-36-3,-47-5,-63 1,147 5,11 1,0 0,0 0,0 1,0 0,0 1,0 0,0 1,1 0,-1 0,-9 3,2 1,-1 0,0-2,0 0,0-1,0-1,-28 0,37-2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09:50.9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1,'16'-1,"0"1,0 1,1 1,-1 0,-1 1,1 0,19 8,-19-6,0-1,0-1,1 0,27 0,25 4,-17-1,0-2,90-6,-44 0,-14 1,95 3,-114 6,-38-4,36 2,181-7,-235 0,-1 0,1 0,-1-1,1 0,-1-1,11-4,-9 3,0 0,0 1,22-3,176 3,-108 5,-80-2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3:28.7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713 648,'5'-1,"0"-1,0 1,-1-1,1 1,-1-1,0-1,1 1,4-4,14-7,1 2,-14 6,0 1,0 0,0 0,21-4,83-27,-56 16,-32 10,-25 8,0 1,-1-1,1 1,0 0,0-1,0 0,0 1,0-1,-1 1,1-1,0 0,-1 0,1 1,0-1,-1 0,1 0,-1 0,1 0,-1 0,0 1,1-1,-1 0,0 0,1 0,-1 0,0 0,0 0,0 0,0 0,0 0,0 0,0 0,-1 0,1 0,0 0,0 0,-1 0,1 0,-1 0,1 0,-1 0,0-1,0 0,-1-1,1 0,-1 1,0-1,0 1,0-1,0 1,0 0,-1 0,1 0,-1 0,-4-2,-7-2,-6-2,-1 1,1 0,-24-3,14 4,-23-3,-1 2,-56-1,106 8,-33-3,37 3,0 0,-1 0,1 0,0 0,-1 0,1 0,0-1,0 1,-1 0,1 0,0 0,-1 0,1-1,0 1,0 0,-1 0,1-1,0 1,0 0,0-1,-1 1,1 0,0 0,0-1,0 1,0 0,0-1,0 1,0 0,0-2,0 1,0 0,1 0,0 0,-1 0,1 0,0 0,-1 0,1 0,0 0,0 0,0 0,0 0,0 1,1-2,2 0,-1 0,1 0,0 0,0 1,0-1,0 1,0 0,0 0,0 0,6 0,48 0,-39 2,123-1,-185-1,20 0,0 1,-24 2,13 5,22-5,1 0,-1 0,-16 0,-131-3,313 8,-101-6,-32-1,-19-1,-8 1,-46-2,35 1,0 0,0 1,0 0,0 2,0 0,-25 6,14 9,26-15,-1 0,1-1,-1 1,0 0,1-1,-1 1,0-1,0 0,0 0,0 0,0 0,0-1,-4 1,-108 6,56 9,53-15,0 0,0 1,1 0,-1 1,1-1,0 1,0 0,0 0,0 1,0-1,-4 6,8-9,1 1,0-1,0 0,0 0,0 0,0 0,0 1,0-1,0 0,0 0,0 0,0 1,-1-1,1 0,0 0,0 0,0 1,1-1,-1 0,0 0,0 1,0-1,0 0,0 0,0 0,0 0,0 1,0-1,0 0,0 0,1 0,-1 1,0-1,0 0,0 0,0 0,1 0,-1 0,0 0,0 1,12 2,13-5,-14-2,0-1,19-13,-21 12,0 1,1 0,-1 0,17-5,-16 7,-1-1,0 0,13-8,10-4,-20 10,0-1,-1 0,13-10,19-12,-32 22,-1-1,0 1,10-13,-3 5,3-4,25-18,-35 29,-1 0,-1 0,0 0,0-1,10-14,10-11,-18 23,-4 3,1 1,0 0,0 0,1 0,0 1,0 0,0 1,13-7,-4 3,-15 8,0 0,0 0,-1 0,1 0,0 0,0 0,0 1,0-1,0 1,0-1,0 1,0 0,0 0,0 0,0 0,0 0,0 0,2 1,6 1,0 1,-1 0,1 0,-1 1,0 1,0 0,0 0,0 0,10 10,-1 0,-1 2,29 35,-34-38,-3-2,0-1,1 0,0 0,1-1,16 12,-4-7,-1 1,-1 1,25 26,-34-31,1 0,28 19,-10-8,-30-23,-1 0,1 1,0-1,-1 1,1-1,-1 1,1-1,0 1,-1-1,1 1,-1-1,0 1,1 0,-1-1,1 1,-1 0,0-1,0 1,1 0,-1 0,0-1,0 1,0 1,0-1,0-1,-1 1,1-1,-1 1,1-1,-1 0,1 1,-1-1,1 0,-1 1,1-1,-1 0,1 1,-1-1,0 0,1 0,-1 0,1 0,-1 1,0-1,0 0,-3 0,0 0,1 0,-1 0,0 0,0-1,1 1,-1-1,-6-2,-38-28,42 26,0 0,-1 0,0 1,0 0,0 0,0 0,-1 1,1 0,-1 1,0 0,-11-2,6 2,1-1,-1 0,1-1,0 0,0-1,0 0,1-1,-1 0,1-1,-10-8,9 7,-96-53,100 58,0 0,-1 0,0 1,-12-3,-27-7,40 10,-1 0,1 0,-1 1,1 0,-1 0,-11 1,-23-2,41 2,0-1,0 1,0 0,0 0,0 0,0 0,0 0,0 0,0 1,0-1,0 1,-3 0,6 6,16 2,56 34,1-8,-72-35,0 1,0-1,0 1,0 0,-1 0,1 0,0 0,-1 0,1 0,0 0,-1 0,0 1,1-1,-1 1,0-1,0 1,1-1,-1 1,-1 0,1-1,0 1,0 0,-1 0,1 0,0 3,-1-3,-1 1,1-1,-1 0,0 0,0 0,0 1,0-1,0 0,0 0,-1 0,1-1,0 1,-1 0,0 0,1-1,-1 1,0-1,0 0,0 1,0-1,-3 1,-4 3,1-1,-1-1,0 1,-1-2,-13 4,-1-1,10-1,0 0,0-2,-1 0,-25 1,-5 0,35-2,0 0,1-1,-1 0,0 0,-15-3,13 0,0 0,-1 1,1 0,-1 1,1 1,-1 0,0 0,1 1,-16 4,12 2,1 0,-17 12,26-15,0 1,0-1,1 2,-1-1,1 0,-4 8,-19 16,25-27,0 1,0-1,0-1,-1 1,1 0,-1-1,0 0,-6 2,6-2,0 0,1 0,-1 0,1 0,0 1,-1-1,1 1,0 0,-6 4,6-3,-1 0,0-1,0 1,0-1,0 0,0 0,0-1,-5 2,4-1,-1 0,1 0,0 0,0 1,-6 3,-55 35,58-35,2-1,1-1,0 0,-1-1,0 1,0-1,0 0,0-1,0 1,-13 2,16-4,-17 5,20-5,0 0,0-1,0 1,1 0,-1 0,0-1,1 1,-1 0,1-1,-1 1,1-1,-1 1,1 0,-1-1,1 1,-1-1,1 0,0 1,-1-1,1 1,0-1,1 1,112 72,-109-70,0 0,0-1,0 0,1 1,-1-2,1 1,-1-1,1 0,-1 0,1 0,6 0,14 1,53 26,-72-27,0 1,-1 0,1 0,-1 1,0 0,0 0,0 0,0 1,0-1,-1 2,1-1,-1 1,5 6,-9-11,-1 0,0 0,0 0,0 0,0 1,1-1,-1 0,0 0,0 0,0 1,0-1,0 0,0 0,0 0,0 1,0-1,0 0,0 0,0 1,0-1,0 0,0 0,0 0,0 1,0-1,0 0,0 0,0 1,0-1,0 0,0 0,0 0,-1 1,1-1,0 0,0 0,0 0,0 0,0 1,-1-1,1 0,0 0,-14 3,-12-6,22 3,-1-1,1 0,0 0,0 0,0 0,0-1,0 1,1-1,-1 0,0-1,1 1,-1-1,1 1,0-1,0 0,0 0,-2-4,-12-10,0 1,-28-20,33 30,15 17,20 27,-15-26,0-2,1 1,0-1,0-1,1 0,20 14,-9-6,64 58,-42-45,-14-11,-2 0,-11-8,31 28,14 15,6 17,-50-54,9 11,55 44,-9-19,-70-52,0 0,-1-1,1 1,0-1,-1 1,1-1,0 1,0-1,-1 0,1 0,0 0,0 0,0 0,-1 0,1 0,0-1,0 1,-1-1,1 1,0-1,2-1,40-24,-22 11,-6 5,0-1,24-20,-26 19,-1 1,-6 5,0 0,0 0,0 1,1 0,-1 1,1-1,10-3,-7 3,-1 0,0-1,0 0,-1-1,0 0,0-1,13-13,4-3,85-63,-32 29,-13 5,-43 34,36-24,-49 35,1 0,-1-1,-1 0,14-17,20-19,31-32,-63 64,-11 12,0 1,0 0,0 0,0 0,0-1,0 1,0 0,0 0,0 0,0-1,0 1,0 0,0 0,0 0,0 0,0-1,0 1,0 0,0 0,0 0,0-1,0 1,0 0,0 0,0 0,-1 0,1-1,0 1,0 0,0 0,0 0,0 0,-1 0,1 0,0 0,0-1,0 1,-1 0,-27 0,11 1,12-1,0 1,0-1,-1 0,1-1,0 1,0-1,-1 0,1 0,0 0,0-1,0 0,0 0,0 0,1-1,-1 1,1-1,-1 0,1 0,-7-8,-74-84,17 17,40 38,24 33,0 0,0 1,-1-1,-8-8,2 0,10 14,0-1,0 0,0 1,-1-1,1 0,0 1,-1 0,1-1,-1 1,-3-2,-18-17,23 20,0 0,0 0,0 0,1 0,-1 0,0 0,0 0,0 0,0 0,0 0,0 0,0 0,0 0,0 0,0-1,0 1,0 0,0 0,0 0,0 0,0 0,0 0,0 0,0 0,0 0,0 0,0 0,0 0,14 14,-11-9,1 0,0 1,-1 0,0 0,-1 0,5 12,-5-10,1-1,0 1,0-1,7 10,27 59,-29-64,1 0,-2 1,0 0,0 0,9 27,-6-1,-5-23,0 1,-2 0,0 1,1 31,-3-47,-1 1,0-1,0 1,0 0,0-1,0 1,0-1,-1 1,1-1,-1 1,0-1,0 1,0-1,0 0,0 1,0-1,-1 0,1 0,-1 0,1 0,-1 0,0 0,0-1,0 1,0 0,0-1,0 0,-3 2,-9 6,0 0,-1-1,0 0,-1-2,0 0,0 0,0-2,-33 6,3 0,33-7,1 0,-1 0,0-2,0 0,-19 0,30-2,0 0,0 0,-1 0,1 0,0 0,0 0,0-1,0 1,0-1,1 0,-1 1,0-1,1 0,-1 0,1 0,0 0,0 0,-1 0,1 0,1-1,-1 1,0 0,0-1,0-3,-2-8,0 0,-1-24,3 31,0 0,1-1,0 1,0 0,1 0,0 0,0 0,3-8,-3 12,1 0,-1 0,1 0,0 0,0 1,1-1,-1 1,0-1,1 1,0 0,-1 0,1 0,0 0,0 0,0 1,0-1,0 1,7-2,19-10,12-3,60-13,-82 22,0 0,35-20,-66 34,-5 4,-2-1,1-1,-32 12,-70 21,28-7,65-23,1 0,-43 29,-40 33,92-61,0 2,-16 17,33-32,0 0,0 0,0 0,0 0,0 0,0 0,0 1,0-1,0 0,0 0,0 0,0 0,-1 0,1 0,0 1,0-1,0 0,0 0,1 0,-1 0,0 0,0 1,0-1,0 0,0 0,0 0,0 0,0 0,0 0,0 1,0-1,0 0,0 0,0 0,1 0,-1 0,0 0,0 0,0 0,0 1,0-1,0 0,1 0,-1 0,0 0,0 0,0 0,0 0,0 0,0 0,1 0,-1 0,0 0,15 2,13-1,15-2,92 2,-134-1,0 0,-1 0,1 0,-1 0,1 0,0 0,-1 0,1 0,0 0,-1 0,1 1,0-1,-1 0,1 0,-1 1,1-1,-1 0,1 1,-1-1,1 0,-1 1,1-1,-1 1,1-1,-1 1,0-1,1 1,-1 0,0-1,1 1,-1 0,0 1,0-1,0 1,-1-1,1 1,0-1,-1 0,1 1,-1-1,1 0,-1 1,0-1,0 0,-1 2,-3 3,0-1,0 1,0-1,-10 7,-58 27,60-32,-27 14,26-12,-1-1,0-1,0-1,-17 6,31-12,0 0,0 0,1 0,-1 1,0-1,0 0,1 0,-1 0,0-1,1 1,-1 0,0 0,0 0,1 0,-1-1,0 1,1 0,-1-1,0 1,1 0,-1-1,1 1,-1-1,0 1,1-1,-1 1,1-1,0 1,-1-1,1 0,-1 1,1-1,0 0,0 1,-1-1,1 0,0 1,0-1,0 0,-1-1,0-41,-1 8,1 33,-1-1,0 1,0-1,0 1,0 0,0 0,0 0,-1 0,1 0,-1 0,1 1,-1-1,0 1,-5-2,-48-13,19 7,40 10,0 1,0 0,-1 0,1 0,-1 0,1 1,-1-1,0 1,0-1,0 1,0 0,-1 0,1-1,-1 1,1 1,1 5,-2-5,1 1,0-1,0 1,1-1,-1 0,1 0,0 0,4 4,-3-3,0 0,0 0,-1 1,6 9,-1 9,-7-19,1 1,0 0,0-1,1 0,5 9,-7-12,0-1,1 1,-1-1,1 1,0-1,-1 0,1 0,0 1,0-1,0-1,0 1,0 0,0 0,0-1,0 1,0-1,0 1,0-1,0 0,3 0,13-1,0 0,22-5,16-2,-45 6,-1 0,0 0,0-1,0 0,0-1,-1 0,1 0,-1-1,0-1,9-6,24-13,-35 21,-4 3,0-1,0 1,1-1,-1 0,0 0,0-1,-1 1,1-1,0 1,-1-1,0 0,1 0,1-3,-1 3,0-1,0 1,0 0,0 1,1-1,-1 0,1 1,0 0,-1 0,1 0,0 0,1 1,3-1,-3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3:47.17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172 537,'132'7,"-78"-7,-34 0,-17 0,-9 0,-56-1,-64 2,118 0,-19 1,0 0,1-2,-38-4,31 2,31 2,21 1,-8-1,0 0,1 0,-1-1,0 0,1-1,-1 0,0-1,13-5,-1-10,-20 16,0-1,0 0,0 1,1 0,-1 0,1 0,-1 0,5-1,-5 2,1-1,-1 1,0 0,-1-1,1 0,0 0,4-3,-7 5,0 0,0 0,0 0,0 0,0 0,1 0,-1 0,0 0,0 0,0 0,0-1,0 1,0 0,0 0,0 0,0 0,0 0,0 0,1 0,-1-1,0 1,0 0,0 0,0 0,0 0,0 0,0 0,0 0,0-1,0 1,0 0,0 0,0 0,0 0,0 0,0 0,0-1,0 1,-1 0,1 0,0 0,0 0,0 0,0 0,0 0,0-1,0 1,0 0,0 0,0 0,-1 0,1 0,0 0,-17 2,-32 4,38-5,1 0,0 0,0 1,-19 6,45-3,12-3,-16-3,-1 0,1-1,-1 0,1-1,-1 0,0 0,0-2,0 1,17-11,63-47,-46 37,52-46,-22 30,-39 17,-16 11,0-1,-2 0,19-18,-31 26,1 1,0 0,0 0,0 1,1 0,13-6,16-8,40-30,-50 32,-19 12,0-1,0-1,0 1,7-8,-15 13,0 0,0 0,0 0,0 0,0 0,0 0,0 0,0-1,0 1,0 0,0 0,0 0,0 0,0 0,0 0,0 0,0-1,0 1,0 0,0 0,0 0,0 0,0 0,0 0,0 0,0 0,0-1,0 1,0 0,0 0,0 0,0 0,0 0,-1 0,1 0,0 0,0 0,0 0,0 0,0 0,0 0,0-1,0 1,0 0,-1 0,1 0,0 0,0 0,0 0,0 0,0 0,0 0,0 0,-1 0,1 0,0 1,-13-3,-14 2,24 0,0 1,0 0,0 0,0 0,0 1,0-1,1 1,-1-1,0 1,1 0,-1 0,1 0,0 0,0 1,0-1,0 0,0 1,0 0,1-1,-1 1,1 0,0 0,-1 4,2-7,0 0,0 1,1-1,-1 0,0 0,1 1,-1-1,0 0,1 0,-1 0,0 1,1-1,-1 0,0 0,1 0,-1 0,1 0,-1 0,0 0,1 0,-1 0,1 0,-1 0,0 0,1 0,-1 0,1 0,-1 0,0 0,1 0,-1-1,0 1,1 0,-1 0,0 0,1-1,-1 1,0 0,1 0,-1-1,0 1,1-1,23-12,-19 10,1-1,0 1,1 1,0-1,-1 1,1 0,0 0,0 1,0 0,12 0,-15 1,0 1,0-1,-1 1,1 0,0 0,0 0,-1 0,1 0,0 1,-1 0,0 0,1 0,-1 0,0 1,0-1,0 1,0-1,-1 1,4 4,18 28,-17-23,0-2,17 19,-21-25,1-1,0 0,0 1,0-2,1 1,-1 0,1-1,-1 0,1 0,9 3,2-2,-2 2,1 0,0 1,-1 0,0 1,0 0,23 19,-19-13,31 18,6 3,-13 7,-37-35,1 1,0-1,1 0,-1 0,1-1,0 0,11 6,-12-8,-1 1,1 0,-1 0,0 0,0 0,-1 1,7 8,-8-9,1 0,-1 0,1 0,0 0,0-1,1 0,-1 1,0-1,1-1,0 1,9 3,55 24,14 2,-99-26,-11 1,12-3,-1 2,1 0,1 0,-1 2,1 0,1 0,-22 18,5-5,6-2,-10 7,8-10,1 1,-41 37,65-54,-54 33,49-29,0 0,0-1,-1 0,0-1,-8 3,-25 11,2-1,32-13,0 0,0 0,0 1,0-1,-7 6,7-4,-1 0,0-1,0 0,0 0,-8 1,8-2,1 0,0 0,0 0,0 1,0 0,0 0,1 1,-6 4,-10 8,-34 21,48-32,-36 13,35-15,0 0,1 0,-1 1,-7 4,0 0,13-8,0 1,-1 0,1 0,0 0,0 0,0 1,0-1,0 0,1 1,-1-1,0 1,1 0,-1 0,1-1,-3 5,4-6,1 1,-1-1,0 1,0-1,1 1,-1-1,0 0,1 1,-1-1,1 0,-1 1,0-1,1 0,-1 0,1 1,-1-1,1 0,-1 0,1 0,-1 0,1 0,-1 1,1-1,-1 0,1 0,-1 0,1 0,-1-1,1 1,-1 0,1 0,-1 0,1 0,-1 0,0-1,2 1,19-5,76-41,-84 39,-10 5,-1 1,1 0,-1-1,0 1,0-1,1 0,-1 1,0-1,0 0,-1 0,1-1,2-3,-3 5,-1 1,1-1,-1 1,1-1,-1 1,1-1,-1 0,0 1,1-1,-1 0,0 1,0-1,0 0,1 0,-1 1,0-1,0 0,0 1,0-1,0-1,-1 2,0 0,0 0,0-1,0 1,0 0,0 0,0 1,0-1,0 0,0 0,1 0,-1 0,0 1,0-1,0 0,0 1,0-1,1 1,-2 0,-55 32,26-14,28-16,-1-1,1 1,-1-1,1 0,-1 0,0 0,0-1,0 1,0-1,0 0,-1 0,-7 0,8-1,0 0,1 0,-1 0,0-1,0 0,1 0,-1 0,1 0,-1 0,1-1,-1 0,1 1,0-1,0-1,0 1,0 0,0-1,0 1,0-1,1 0,-3-3,-14-14,-29-15,37 29,1-1,1 0,-15-13,17 14,0 0,-1 0,0 0,-11-5,11 6,0 0,0 0,0-1,-9-8,9 7,1 2,-2-1,1 1,-18-8,8 4,-18-8,28 14,0-1,0 0,0 0,0 0,1-1,-1-1,-9-8,8 7,0 0,0 1,0 0,-1 1,0 0,-18-7,10 7,0 0,0 1,-23-3,2 1,21 3,-1-2,1 0,0-1,-22-11,92 13,407 4,-440-1,-1-1,0-1,19-6,21-2,-39 8,0-1,-1 0,0-1,29-13,-146 27,11-2,-102-5,108-3,82 2,-1-1,1 0,-1 0,1 0,-1 0,0 1,1-1,-1 0,1 0,-1 0,0 0,1-1,-1 1,1 0,-1 0,0 0,1 0,-1 0,1-1,-1 1,1 0,-1-1,1 1,-1 0,1-1,-1 1,1-1,-1 1,1 0,0-1,-1 1,1-2,13-12,32-10,-32 19,0 1,0 0,20-3,-18 4,-1 0,25-10,66-24,-71 27,-22 7,0-1,0 0,20-10,6-1,-31 13,0 0,0-1,-1 0,11-6,-5 2,-1 0,-24 11,-8 2,0 0,0-2,-1 0,-24 0,-11 3,17 3,33-8,-1 0,0 0,0 0,0-1,-10 1,-4-1,-38 7,27-3,-8 7,37-10,5-1,23-5,198-48,-51 15,-110 12,-51 21,-1 0,0 0,15-11,-6 4,-18 11,0-1,0 1,0 0,0 0,0 0,0-1,0 1,0 0,0 0,0 0,0-1,0 1,0 0,0 0,0 0,-1 0,1-1,0 1,0 0,0 0,0 0,0 0,-1 0,1-1,0 1,0 0,0 0,0 0,-1 0,1 0,0 0,0 0,0 0,0 0,-1 0,1 0,0 0,0 0,0 0,-1 0,1 0,0 0,0 0,0 0,-1 0,1 0,0 0,-1 0,-18-4,11 2,-11-2,1 0,-1 2,1 0,-33 1,-30-3,0 2,51 3,38-3,-1 1,0-1,0 0,10-5,7-2,51-7,-54 13,0-1,22-8,21-5,-47 14,-1-1,0-1,18-7,-23 5,-13 5,-23 3,16 0,-22 2,-35 7,57-8,-1 1,1 0,0 0,0 0,0 1,1 1,-17 10,30-13,1-1,-1 0,1 0,-1 0,1-1,-1 0,9-1,34-8,-32 5,0 1,0 1,21-1,-13 3,-13-1,-1 1,1 0,-1 1,1 0,12 3,-21-4,0 1,0 0,0 0,0 0,0 0,0 0,0 0,0 0,0 1,0-1,-1 1,1-1,-1 1,1-1,-1 1,1 0,-1 0,0 0,0 0,0 0,0 0,0 0,-1 0,1 1,-1-1,1 0,-1 0,0 1,0 2,1 0,-3 43,2-46,-1 1,1 0,-1-1,0 1,0-1,0 0,0 1,-1-1,1 0,0 0,-1 0,0 1,1-2,-1 1,-4 3,1-1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3:50.7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239 38,'9'1,"0"0,0 0,0 1,12 4,-12-3,0-1,0 0,0 0,12 0,14 0,49 9,-79-10,20 4,-8-2,0 0,30 0,0-3,-42 0,-31 0,-135 7,138-5,1 2,0 0,0 1,-27 11,10-9,35-7,-1 0,1 0,0 1,0 0,-1 0,1 0,0 0,0 1,0-1,0 1,0 0,1 0,-7 5,2 3,10-4,22-3,-22-3,21 0,0 0,0-1,-1-1,30-6,9-5,-39 10,0-2,40-13,40-20,-70 32,-26 5,-1 0,1 0,-1 0,0 0,0-1,6-2,-54 4,-75 30,76-24,1-2,-1-1,-62-5,103 2,1 0,0 0,-1 0,1 0,0 0,-1 0,1 0,0 0,-1 0,1 0,0 0,-1 0,1 0,-1 0,1 0,0 0,-1-1,1 1,0 0,0 0,-1 0,1 0,0-1,-1 1,1 0,0 0,0-1,0 1,-1 0,1-1,0 1,0 0,0-1,-1 1,1 0,0-1,9-9,21-5,81-13,-20-5,-91 33,39-15,-38 15,1-1,-1 1,1 0,-1 0,1-1,-1 1,1 0,-1 1,1-1,-1 0,0 0,1 1,-1-1,1 0,-1 1,0 0,1-1,-1 1,0 0,0 0,1-1,-1 1,0 0,1 2,46 38,-32-26,-8-6,1-1,0-1,13 9,-18-14,0 1,1-1,-1-1,1 1,-1 0,1-1,0 0,0 0,0-1,-1 1,7-1,-6-1,0 1,0 0,-1 0,1 0,0 1,-1 0,1 0,0 0,-1 0,1 1,-1-1,0 1,1 0,-1 1,0-1,0 1,0 0,-1 0,1 0,-1 0,1 0,-1 1,0 0,-1-1,1 1,-1 0,1 1,1 4,3 5,-6-12,0-1,0 1,0 0,0-1,0 1,-1 0,1-1,-1 1,1 0,-1 0,0 2,0-4,0 1,-1 0,0 0,1-1,-1 1,1 0,-1-1,0 1,1-1,-1 1,0-1,0 1,0-1,1 1,-1-1,0 0,0 1,0-1,0 0,0 0,1 0,-1 0,0 0,0 0,0 0,0 0,0 0,0 0,-1-1,-115 7,67-5,-49 6,69-1,23-4,-1 0,0-1,0 0,-10 1,-15-2,0 1,1 3,-57 11,52-5,15-4,-41 7,-61 7,85-18,27-2,-1 0,1 1,-25 5,36-5,0 0,0-1,0 1,0 0,0-1,0 1,0 0,0 0,0 0,1 0,-1 0,0 0,1 0,-1 0,1 0,-1 0,1 0,-1 0,1 0,0 0,-1 1,1-1,0 0,0 0,0 0,0 1,0-1,0 0,0 0,0 0,1 1,-1-1,0 0,1 0,0 2,0 1,1 0,-1 1,1-1,0 0,0 0,0 0,1 0,2 4,4-1,-1-1,1 1,0-1,0-1,1 1,-1-2,1 1,0-1,0-1,13 3,0-1,0-1,0-1,41 0,-54-3,6 1,0-1,0-1,1 0,-1-2,-1 0,1 0,21-8,58-30,-25 9,-28 19,-35 11,0 0,0 0,-1 0,1-1,9-4,2-5,-6 4,0 0,0 1,0 1,1 0,18-6,-40 15,-4-1,-1 2,1 0,-14 6,-66 43,17-18,-11-3,30-7,36-19,1 2,1 0,-31 17,10 6,40-31,0 0,0 0,0 0,0 1,0-1,0 0,-1 0,1 0,0 0,0 0,0 0,0 1,0-1,0 0,0 0,0 0,0 0,0 0,0 1,0-1,0 0,0 0,0 0,0 0,0 0,0 0,0 1,1-1,-1 0,0 0,0 0,0 0,0 0,0 0,0 0,0 1,0-1,0 0,1 0,-1 0,0 0,0 0,0 0,0 0,0 0,0 0,0 0,1 0,-1 0,12 3,11-3,10-15,-27 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1:14:05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291 177,'-41'-23,"-31"-8,70 29,0 0,1 0,-1 0,1 0,-1 0,1 0,0-1,0 1,0 0,0-1,0 1,-1-5,-10-22,-30-7,19 25,21 11,0-1,0 1,0-1,0 0,1 1,-1-1,0 0,0 0,1 0,-3-3,39 2,-20 3,0 0,0 1,0 1,27 9,-23-6,18 1,-1-1,1-2,0-2,64-3,-36 0,-58 2,0 0,0 0,0 0,0 1,0 0,0 0,11 7,30 8,-37-14,0-1,0-1,0 0,0 0,0-1,1 0,20-4,-5-1,-7 1,0-1,29-10,-45 10,-13 0,-22-3,18 5,4 0,-5-4,33 6,6 1,-6-1,1 2,0 0,-1 1,0 0,1 2,20 6,-27-5,-1 0,1-2,-1 1,1-2,0 0,23 1,1-4,44-8,-56 6,44-6,-1 4,102 4,-169 1,0 0,0 0,0 0,0 0,0 0,0 0,0 1,-1-1,1 0,0 1,0-1,0 1,0-1,0 1,-1-1,1 1,0-1,-1 1,1 0,0 0,-1-1,1 1,-1 0,1 0,-1 0,1-1,0 2,-1 1,1-1,-1 1,0-1,0 0,0 1,0-1,0 1,0-1,-1 0,0 5,-2 1,0 0,0 1,-1-1,0-1,-6 10,5-10,0 1,1 0,0 0,0 0,1 1,0-1,0 1,1 0,-2 12,2 0,1 0,4 41,-3-58,1 1,0 0,0 0,0 0,0 0,1-1,0 1,0 0,1-1,-1 0,1 1,0-1,5 6,-2-2,-4-5,-1 0,0 0,0 1,0-1,0 0,0 1,0-1,-1 0,0 1,0-1,0 1,0-1,-1 5,-8 46,8-53,-4 21,3-18,1-1,0 1,0 0,0 0,0 0,1 0,0 0,-1 0,1 0,1 0,-1 0,1 0,-1 0,1 0,2 5,-3-9,1 1,-1-1,0 1,0-1,0 1,0 0,0-1,0 1,0-1,0 1,0 0,0-1,0 1,-1-1,1 1,0 0,0-1,-1 1,1-1,0 1,-1-1,1 1,0-1,-1 1,1-1,-1 0,1 1,0-1,-1 0,1 1,-1-1,1 0,-1 1,0-1,1 0,-1 0,1 0,-1 1,1-1,-1 0,0 0,1 0,-1 0,1 0,-1 0,0 0,-43 0,21 0,-12 6,0-2,-37-1,50-2,3 0,1-1,-1 0,0-1,0-1,0-1,1-1,-1 0,-30-12,36 12,0 0,-1 1,0 1,1 0,-1 1,0 1,-20 1,13 0,-420-1,362-15,-116 9,188 5,0 0,1-1,-1 0,0 0,0 0,1-1,0 1,-1-2,-6-4,-25-10,23 12,10 3,0 1,1 0,-1 0,0 1,0 0,0-1,0 2,0-1,0 0,0 1,0 0,0 0,-1 1,-8 1,13-1,0 0,0-1,0 1,1 0,-1 0,0 0,0 0,0-1,1 1,-1 0,0 1,1-1,-1 0,1 0,-1 0,1 0,0 0,-1 0,1 1,0 0,-5 34,2-13,2-20,0 1,1-1,-1 0,0 1,1-1,0 1,0-1,0 1,0-1,0 0,1 1,-1-1,1 1,0-1,0 0,1 0,-1 1,0-1,3 3,-1-3,-1-1,1 1,0-1,0 0,0 0,0-1,0 1,0 0,0-1,0 0,1 0,-1 0,0 0,1 0,-1-1,1 0,-1 1,1-1,3-1,125 8,-75-6,82 4,-133-5,1 0,-1 0,1 0,-1-1,1 0,9-4,8 0,48-1,-30 4,13-1,75 6,207 4,-260-8,-70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3:22:05.6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 1,'16'0,"34"0,-1 1,61 11,-64-7,1-1,84-5,31 2,-91 9,-45-6,38 3,-37-5,37 7,-36-5,37 3,333-7,-187-1,-187 0,48-9,-46 5,38-1,211 5,-127 2,-141-1,-1-1,1 0,-1-1,0 1,1-1,10-5,-11 4,0 1,0 0,0 0,0 0,0 1,9-1,-14 2,0 0,1 1,-1-1,1 0,-1 1,0-1,1 1,-1 0,0-1,0 1,1 0,-1 0,0 0,0 0,0 0,0 0,0 0,0 0,0 0,-1 0,1 0,0 1,-1-1,1 0,-1 1,1-1,-1 0,1 1,-1-1,0 1,0-1,0 3,2 8,-2 0,-1 24,1-25,1 22,7 48,1 23,-9-64,2 0,9 49,-11-87,1 1,-1-1,1 0,-1 1,0-1,0 0,0 1,0-1,0 1,0-1,-1 0,1 1,-1-1,1 0,-1 1,0-1,0 0,0 0,0 0,-1 0,-2 3,1-2,0-1,0-1,0 1,-1 0,1-1,0 0,-1 1,0-1,1-1,-1 1,1 0,-1-1,-6 0,-138-1,53-2,84 2,0 0,1-1,-1 0,1-1,-1 0,-11-6,10 4,-1 1,1 0,-26-4,-10 4,-47-6,95 10,-57-11,-1 2,-78-1,37 12,-120-3,146-10,48 7,-36-2,-19 7,50 1,-1-2,-40-4,62 2,-1-1,1 0,-1 0,-8-5,8 3,0 1,0 1,-13-4,-142-10,148 14,0 1,-1 0,1 2,-1 0,1 1,0 0,-1 2,1 0,0 1,-29 11,22-8,-1 0,-40 4,40-7,0 0,-40 14,60-16,1 0,0 0,-1 1,1-1,0 1,1 0,-1 0,0 1,1-1,0 1,-1-1,2 1,-1 0,0 0,1 1,0-1,-1 0,2 1,-1-1,1 1,-1 0,1-1,0 7,-1 10,0 0,2 0,1 0,3 21,-4-35,20 103,-20-106,1-1,-1 1,1-1,-1 0,1 1,0-1,0 0,1 0,-1 0,1 0,-1 0,1 0,0 0,0 0,0-1,5 5,-4-4,1-1,0 0,0 0,0 0,0 0,0-1,1 0,-1 1,0-1,1-1,-1 1,8-1,200-1,-75-2,-6 1,133 5,-191 7,-48-6,37 3,-29-7,-22-1,0 1,0 0,0 1,-1 0,1 1,0 0,-1 0,17 7,-12-3,1 0,-1-1,1-1,0-1,0 0,23 0,102-4,-58-2,630 3,-688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3:22:11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22,'624'0,"-613"1,-1 0,0 1,0 0,0 1,-1 0,15 6,-12-4,0-1,0 0,0-1,14 2,29 1,181 11,-88-15,128-5,-205-8,-47 7,39-2,-7 2,79-16,-8 1,-62 10,54-3,-98 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09:56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1145 37,'-78'1,"-86"-2,56-17,80 12,0 1,-50-2,69 7,0 0,0 0,0 1,-1 0,1 0,0 1,1 0,-1 1,0 0,1 0,-1 1,-10 7,9-6,0-1,0 0,0 0,0-1,0 0,-1-1,1 0,-1-1,-16 0,-25 5,31-3,0-1,-1-1,1 0,-35-5,-84-22,137 26,-22-4,20 4,0 0,0-1,0 0,0 0,0 0,0 0,1-1,-1 0,-6-3,13 4,0 0,-1 0,1 0,0 1,0-1,0 1,0-1,0 1,0 0,3 0,6-1,1 1,-1 1,1 0,-1 0,0 1,0 1,0 0,20 8,-7-3,0-1,0-2,0 0,1-1,0-2,43 0,-109-17,44 12,15-3,22-3,-21 7,-1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3:22:27.5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773 65,'-11'2,"-1"0,1 1,0 0,-1 1,2 0,-20 10,9-4,9-6,-1 0,1-1,-1 0,1-1,-1 0,-20 0,-18 2,38-2,1 1,-1 1,-13 6,14-6,1 0,-1 0,0-1,-13 1,2-1,0-1,0-1,0-1,0-2,0 0,0-1,0-1,1-1,-1-1,-31-14,-3 0,38 15,87 2,-54 0,-1 0,1-1,14-5,-16 4,1 1,0 0,23-3,231 4,-138 5,-6-2,-232 2,-125-4,212-1,0-1,-35-11,37 9,0 1,-1 1,-28-2,-57 5,62 2,35-1,12 0,25 0,-7-1,0 1,-1 1,1 1,0 1,36 9,-36-5,-1-2,1 0,0-1,1-1,-1-1,0-1,1-1,-1-1,0-1,1 0,21-7,88-14,-85 14,-8 2,52-5,-70 11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3:22:33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25,'49'1,"-1"-3,59-10,-48 5,1 3,101 5,-54 1,-67-2,0 2,49 9,-31-4,-1-3,108-5,-58-1,-70 1,-24 0,0 1,-1-1,1 2,0 0,-1 0,1 2,-1-1,1 1,12 6,-11-3,-1-1,1-1,0 0,0 0,0-2,26 3,91-6,-58-2,17 4,85-2,-104-10,-47 7,39-2,-36 4,-16 1,1 1,0-1,0 2,0 0,0 0,14 4,-23-4,-1 1,0-1,0 1,0 0,0-1,0 1,0 0,0 0,-1 0,1 0,0 1,-1-1,0 0,0 1,0-1,0 1,0-1,0 1,0-1,-1 1,1 0,-1-1,0 1,0 4,0 9,0-1,-4 28,4-39,-22 108,21-110,0 1,0-1,0 1,0-1,0 1,-1-1,1 0,-1 0,1 0,-1 0,0 0,0 0,0 0,0 0,0-1,0 1,0-1,-1 1,1-1,0 0,-1 0,1 0,-1 0,1-1,-1 1,-5 0,-7 1,0-1,-1-1,-24-2,20 1,-119 0,-42-1,109-9,48 7,-39-2,-361 6,415-1,0 0,-1 0,1-1,0-1,0 1,-15-8,-32-9,35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3:22:37.3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1054 45,'-57'16,"29"-13,-1-1,-33-3,34-1,0 2,-33 5,49-3,0 1,-1 1,-13 6,16-6,-1 0,0 0,0-1,-17 2,2-4,0-2,0-1,1-1,-1-1,-33-10,-19-3,-27-5,57 4,38 13,1 1,0 0,-1 1,-11-2,-5 1,-1 2,-37 2,53 1,-10-1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3:22:50.4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3,'46'0,"6"-1,-1 2,73 12,-89-8,47 0,-49-4,58 10,-60-6,46 1,-44-4,37 6,7-1,-64-7,0 0,1 1,-1 1,0 0,0 1,22 7,-19-4,0 0,1-2,0 0,0 0,32 1,89-6,-56-2,-34 1,49-9,-32 2,35-10,-69 11,50-5,-67 11,-1 0,0-1,-1-1,18-6,-17 5,0 0,1 1,27-4,197 6,-170 3,-130-2,13 0,0 2,-94 13,94-8,1-1,-1-3,-64-5,15 1,-696 2,769-1,-46-9,44 6,-35-2,27 5,-193 3,224-2,0 0,0 1,1 0,-1 0,0 0,1 0,-1 0,1 1,-1 0,1 0,-1 0,1 0,0 0,0 0,0 1,1-1,-1 1,0 0,1 0,0 0,0 0,0 1,0-1,-2 5,-1 8,0-1,0 1,2 0,-3 27,5-28,-2 0,0 1,-7 21,6-32,0 1,0-1,-1 0,0 0,0 0,0-1,-1 1,1-1,-1-1,0 1,-11 4,-4 4,17-9,1 0,-1 0,0 0,1 0,0 0,0 1,0 0,0 0,0 0,1 0,0 0,0 0,0 1,0-1,0 1,1-1,0 1,0-1,1 1,-1 0,1 0,0-1,0 1,0 0,1 0,0-1,0 1,0 0,0-1,4 9,-3-10,-1-1,1 1,0-1,-1 0,1 0,0 0,0 0,1 0,-1 0,0 0,0-1,1 1,-1-1,1 1,0-1,-1 0,1 0,0 0,0-1,0 1,5 0,7 0,1 0,28-2,-26 0,478-2,-328 3,-143-1,46-9,-44 6,35-2,444 5,-244 2,-252-2,1 0,-1-1,0 0,1-1,-1 0,12-5,-10 3,0 1,0 0,0 1,14-2,116-10,-142 15,7-1,0-1,0 1,-1 1,1 0,0 0,7 1,-12-1,0 0,-1 1,1-1,0 1,-1 0,1 0,-1-1,1 1,-1 0,1 0,-1 0,1 1,-1-1,0 0,0 0,0 1,1-1,-1 1,-1-1,1 1,0-1,0 1,-1 0,1-1,0 1,-1 0,0 0,1 2,2 27,-1 0,-2 0,-3 34,-1 15,5-7,-2 65,1-136,0 1,0-1,-1 0,1 1,0-1,-1 0,1 1,-1-1,0 0,0 0,0 1,0-1,0 0,0 0,-1 0,1 0,-1 0,1-1,-1 1,0 0,0-1,0 1,1-1,-1 0,-1 1,1-1,0 0,0 0,0 0,-1-1,1 1,-5 0,-4 0,-1-1,0-1,1 0,-1 0,-19-6,-15-1,-117 7,9 0,82-10,49 7,-41-3,-635 5,339 4,354-2,-35 1,0-3,-66-10,74 8,-1 1,-46 1,56 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3:23:20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0 433,'575'0,"-479"8,-37-2,24 2,-32-1,-41-5,0 0,0 0,14-1,63 4,-65-2,0-1,0-2,0 0,32-5,-22 0,1 1,53 1,-41-1,-37 3,-1-1,0 2,1-1,-1 1,1 0,-1 1,0 0,1 0,-1 0,10 4,-3 0,-1-1,1-1,20 3,-19-4,-1 1,0 0,17 7,-23-8,1 0,-1 0,1-1,-1 0,1 0,11-1,23 1,-42 0,7 0,0 0,1 0,-1 0,0-1,0-1,1 1,11-3,-62-8,15 8,0 1,-54 3,24 1,29 0,1 1,-47 11,69-13,4 0,-1-1,1 1,-1 0,1 0,-1-1,1 1,-1 0,1 1,0-1,0 0,-1 0,1 0,0 1,0-1,0 1,1-1,-1 1,0-1,0 1,1-1,-1 1,1 0,0-1,-1 1,1 0,0-1,0 1,0 3,0-1,0 0,0 0,0 0,1 0,0 0,0 0,0 0,0-1,0 1,1 0,2 4,-4-8,0 1,0 0,0 0,0 0,0 0,0 0,0 0,0 0,0-1,0 1,0 0,0 0,-1 0,1 0,0 0,-1-1,1 1,0 0,-1 0,1-1,-1 1,0 0,1 0,-1-1,1 1,-1-1,0 1,0-1,1 1,-1-1,0 1,-1 0,-29 17,29-17,-56 18,21-8,10-3,21-6,-1 0,0 0,1 0,0 1,-1 0,-9 6,-60 28,-8 13,50-31,-9-1,36-16,0 0,0 1,0 0,0 0,0 0,-5 5,-2 3,11-8,0 0,0-1,-1 1,1-1,-1 0,0 0,1 0,-1 0,0-1,0 1,0-1,-8 1,-1-1,6 1,0-1,0 0,0-1,0 1,0-1,0-1,0 1,0-1,0-1,0 1,0-1,1 0,-1-1,0 0,-8-5,-94-67,17 0,57 45,30 25,0 0,0 0,0 1,0 0,-1 0,1 0,-12-5,-48-23,37 16,23 12,-1 1,0 0,1 0,-1 1,0-1,0 1,0 0,-1 1,-9-2,2 1,1 0,-1-1,1 0,0-1,0-1,0 0,1-1,0 0,-21-15,22 15,-23-21,27 21,-12-17,22 14,15 3,-14 5,1 0,-1 0,1-1,-1 1,1-1,-1 0,0-1,5-2,14-8,24-7,-22 9,43-23,-24 9,-28 18,-1-2,-1 0,0 0,23-20,-29 21,1 1,0 0,0 1,1 0,0 0,18-7,3-2,-23 10,14-5,-1-2,1-1,-2 0,24-22,-33 27,0 0,1 1,0 0,0 1,25-9,8-5,-35 14,0 1,-1-1,1-1,9-8,-19 15,1-1,0 1,0-1,0 1,-1-1,1 1,0 0,0-1,0 1,0 0,0-1,0 1,0 0,0 0,0 0,0 0,0 0,0 0,0 0,0 1,0-1,0 0,0 0,-1 1,1-1,0 0,1 2,26 20,-24-19,-1 0,0 0,1 0,0 0,-1-1,1 0,6 3,16 2,-19-6,0 0,0 1,-1 1,1-1,-1 1,7 3,16 14,-24-15,1-1,0 0,-1 0,2-1,-1 0,0 0,13 4,-7-4,0 1,0 1,0 0,-1 1,1 0,12 10,68 50,-37-24,21-12,-61-21,1 1,17 14,-24-17,1-1,-1 0,16 6,12 8,-25-13,13 10,-21-13,0-1,1 0,-1 0,1 0,8 4,13 8,-9-6,-12-4,-23 0,-13-1,25-3,0-1,0 1,0 0,0 1,0-1,0 1,1 0,-1 1,-7 4,-27 22,35-26,0 0,1 0,-1-1,0 1,-10 2,-18 10,-15 6,21-11,-143 68,126-44,21-21,19-10,-1-1,1 1,0 0,0 0,0 0,-6 7,7-6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3:23:34.8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481 651,'-2'2,"-1"0,0 1,1-2,-1 1,0 0,0-1,0 1,0-1,0 0,0 0,-4 1,-125 21,76-6,48-14,0 0,0 0,0 0,-1-1,1-1,-1 0,-9 1,-27-4,20 1,-1 1,-29 3,29 5,26-8,0 1,-1-1,1 0,0 0,0 0,0 0,0 0,0 0,0 0,0 0,0 0,0 0,0 0,0 0,0 0,0 1,0-1,-1 0,1 0,0 0,0 0,0 0,0 0,0 0,0 0,0 0,0 1,0-1,0 0,0 0,0 0,0 0,0 0,0 0,0 0,1 0,-1 0,0 1,0-1,0 0,0 0,0 0,0 0,0 0,0 0,0 0,0 0,0 0,0 0,0 0,0 0,1 0,-1 0,0 1,0-1,0 0,0 0,0 0,0 0,17 1,11-2,-13 0,-1 0,0 1,0 1,1 0,-1 1,0 0,0 1,26 9,69 47,-88-50,-14-6,0 0,-1 0,0 1,1-1,5 6,-6-5,19 15,-23-13,-17-6,9-1,0-1,1 0,-1 0,1-1,0 1,0-1,-8-6,7 5,0 0,0 1,0-1,-14-4,-93-35,91 32,23 10,0 1,0 0,0 0,0 0,-1 0,1 0,0 0,0 0,0 0,0 0,0 0,0 1,0-1,0 0,0 0,-1 1,1-1,0 1,0-1,1 2,8 3,0 1,0 1,-1 0,0 0,0 1,-1 0,0 0,8 11,17 16,-26-28,12 8,-13-19,-3-13,-4-16,0 15,1 1,1 0,0 0,2 0,4-20,-6 30,1 0,-1 1,-1-1,0 0,0-10,-1 13,1-1,0 1,0-1,0 1,0-1,1 1,0-1,0 1,0-1,1 1,-1 0,1-1,3-4,-2 4,0-1,-1 0,1 0,-1 0,0 0,-1 0,2-8,-3 14,-1-1,1 1,-1 0,1 0,-1 0,1 0,-1 0,0 0,1 0,-1 0,1 0,-1 0,1 0,-1 0,1 0,-1 0,1 1,-1-1,1 0,-1 0,1 1,-1-1,1 0,-1 1,1-1,-1 0,1 1,0-1,-1 0,1 2,-20 12,14-8,0 1,0 0,-1-1,0 0,-1-1,1 0,-1 0,0 0,0-1,-14 5,18-7,0 0,0 1,1-1,-1 1,1 0,0 0,0 1,0-1,0 1,-4 6,-18 20,15-22,7-5,1 0,-1-1,0 0,0 0,0 0,0 0,0 0,0-1,-1 1,-3 1,44-52,-31 44,-1 1,0-1,1 1,0 0,0 0,0 1,0 0,0 0,12-3,15-8,-13 2,-1 0,35-29,-37 27,0 0,2 2,24-14,-24 17,-1-1,21-16,-7 0,-16 12,0 1,31-19,4 0,13-7,0 18,-51 18,-1 0,0-1,0-1,0 0,16-10,54-45,-23 14,-50 41,0-1,0-1,-1 1,1-1,-2-1,1 1,-1-2,10-14,-14 21,0-1,-1 0,1 1,0-1,0 1,0 0,1 0,-1 0,7-3,34-12,-28 13,0 0,0 2,0-1,1 2,-1 0,0 1,33 4,-25 9,-15-4,-8-8,-1-1,0 0,0 0,0 0,0 1,0-1,0 0,0 0,0 0,0 1,0-1,0 0,0 0,0 0,0 1,0-1,0 0,0 0,0 0,0 1,0-1,0 0,0 0,0 0,0 1,0-1,0 0,0 0,0 0,-1 0,1 1,0-1,0 0,0 0,0 0,0 0,-1 1,1-1,0 0,0 0,-1 0,-1-1,0-1,-1 1,1-1,0 1,0-1,0 0,0 0,0 0,0 0,1 0,-1-1,-1-2,-5-5,7 9,0-1,-1 1,1 0,0 0,-1-1,0 1,1 0,-1 0,0 1,1-1,-1 0,0 1,0-1,0 1,1-1,-1 1,0 0,0 0,0 0,0 0,0 0,0 0,0 0,1 1,-1-1,0 1,0-1,0 1,1 0,-1-1,0 1,1 0,-1 0,0 0,1 1,0-1,-1 0,1 1,-3 2,2-2,0 1,0-1,0 1,1 0,-1-1,1 1,-1 0,1 0,0 0,0 0,0 0,0 0,1 0,-1 0,1 0,0 1,0-1,0 0,0 0,1 0,-1 0,1 0,2 6,-2-8,0 1,0-1,0 0,0 1,0-1,0 0,0 0,1 0,-1 0,1 0,-1 0,1 0,-1-1,1 1,-1 0,1-1,1 1,-1-1,-1 1,1-1,-1 0,0 1,1-1,-1 1,0 0,1 0,-1-1,0 1,0 0,0 0,0 0,0 0,0 0,0 0,0 0,0 1,0-1,0 0,-1 0,1 1,0-1,-1 0,1 1,-1-1,0 2,3 27,-1 1,-4 45,0-10,2 560,1-607,2 0,0 0,1 0,1 0,0-1,2 0,11 23,-3-6,-8-19,1 1,15 23,-19-36,0 0,1-1,-1 1,1-1,0 0,-1 0,1-1,1 1,5 1,-5-2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3:23:38.5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513 114,'1'0,"-1"0,1 0,-1 1,0-1,1 0,-1 0,0 0,1 0,-1 1,0-1,1 0,-1 1,0-1,1 0,-1 0,0 1,0-1,0 0,1 1,-1-1,0 1,0-1,0 0,0 1,0-1,1 0,-1 1,0-1,0 1,0-1,0 0,0 1,0-1,0 1,0-1,-1 0,1 1,0-1,0 1,0-1,0 0,0 1,-1-1,1 0,0 1,-11 17,-18-6,25-11,0 0,-1 1,1 0,0 0,0 0,-6 4,-11 18,20-22,-1 1,0-1,0 1,0-1,0 0,0 0,-1 0,1 0,-1 0,1 0,-5 2,-1-2,0 1,0-1,0 0,0-1,0 0,0 0,-1 0,1-1,0-1,-1 0,1 0,0 0,0-1,-12-4,-7 0,-55-20,82 27,0-1,1 0,-1 0,0 0,0 1,0-1,1 0,-1 0,0 1,0-1,0 0,0 0,0 1,0-1,1 0,-1 0,0 1,0-1,0 0,0 1,0-1,0 0,0 1,0-1,0 0,0 0,-1 1,1-1,0 0,0 0,0 1,0-1,0 0,0 0,-1 1,1-1,0 0,0 0,0 1,-1-1,1 0,0 0,0 0,0 0,-1 1,1-1,0 0,-1 0,1 0,0 0,0 0,-1 0,1 0,0 0,-1 0,1 0,0 0,0 0,-1 0,1 0,0 0,-1 0,1 0,0 0,0 0,-1 0,18 22,-14-19,1 3,1 0,0 0,0-1,0 1,0-1,1 0,0-1,0 1,11 5,-13-8,-1-1,1 1,0-1,0 0,0 0,0 0,1 0,-1-1,0 1,0-1,0 0,0-1,1 1,-1-1,0 0,0 0,0 0,7-3,-7 2,-1 0,0 0,0 0,-1-1,1 1,0 0,-1-1,0 0,1 0,-1 0,0 0,2-5,-2 4,1 0,-1 0,0 1,1-1,0 1,0 0,6-5,-4 4,0-1,0 0,-1 1,7-10,19-18,17-8,112-74,-158 113,-1 1,0 0,0 0,0-1,1 1,-1 0,0 0,1 0,-1-1,0 1,0 0,1 0,-1 0,0 0,1 0,-1 0,0-1,1 1,-1 0,0 0,1 0,-1 0,0 0,1 0,-1 1,0-1,1 0,-1 0,0 0,1 0,-1 0,0 0,1 0,-1 1,0-1,1 0,-1 1,2 13,-10 19,6-29,-1-1,0 1,0-1,0 0,-1 0,1-1,-1 1,0-1,1 1,-6 1,4-2,0 1,1 0,-1 0,1 0,0 1,0-1,-6 8,2-2,1 0,-1 0,0 0,-1-1,0 0,0-1,-1 0,0-1,0 0,0 0,-12 4,10-7,0 1,1 0,-1 1,1 1,-12 7,13-8,0 0,0 0,-1-1,0-1,0 0,0 0,0-1,0 0,0-1,-1 0,1-1,0 0,-1-1,1 0,-18-4,19 1,0 0,0 0,0 0,1-1,-1-1,1 0,0 0,1-1,0 0,0 0,0-1,1 0,-13-18,-10-5,27 27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3:23:42.2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1 263,'13'0,"0"-1,1-1,-1 0,0-1,24-8,-26 5,-1 0,0-1,0-1,0 1,-1-2,0 1,-1-1,0-1,11-15,-7 10,-10 12,1 0,-1 0,1 0,-1-1,0 1,0-1,-1 1,1-1,-1 0,2-6,-3 9,0 0,0 0,0 0,0 0,1 0,-1 0,0 0,1 0,-1 0,1 0,-1 0,1 1,-1-1,1 0,0 0,-1 0,1 1,0-1,0 0,0 1,0-1,-1 0,1 1,0-1,0 1,0 0,0-1,1 1,1 0,0 0,0 0,0 1,-1-1,1 1,0 0,0 0,3 1,-3 0,0-1,1 0,-1 0,0 0,1 0,-1-1,7 1,182-3,-165-3,-27 5,-1 0,1 0,0 0,0 0,0 0,0 0,0 0,0 0,0 0,0 0,0 0,0 0,0 0,0 0,0 0,0 0,0 0,0 0,0-1,0 1,0 0,0 0,0 0,0 0,0 0,0 0,0 0,0 0,0 0,0 0,0 0,-1 0,1 0,1 0,-1 0,0 0,0 0,0 0,0-1,0 1,0 0,0 0,0 0,0 0,0 0,0 0,0 0,0 0,0 0,0 0,0 0,-16-1,-32 3,27-1,0 0,-1-1,-27-5,47 4,0 1,0-1,1 0,-1 0,0 0,1-1,-1 1,0 0,1-1,0 1,-1 0,1-1,0 0,-1-1,0 1,0-1,0 1,1 0,-1 0,-1 0,1 0,0 0,-4-2,2 3,1-1,0 1,0-1,0 0,0 0,0 0,0-1,0 1,1-1,-1 0,-2-3,37 25,1 4,-24-17,0-1,-1 1,0 1,0-1,-1 1,11 13,-17-19,0 1,0-1,-1 1,1-1,0 1,-1-1,1 1,-1-1,0 1,1 0,-1-1,0 1,0 0,0-1,0 1,0 0,-1-1,1 1,0 0,-1 1,-1 0,1 1,-1-1,0 0,0 0,0 0,0-1,0 1,-1 0,-3 2,0 0,0 0,0-1,0 0,-1 0,0 0,1-1,-1 0,-11 3,11-4,1 0,-1 1,1 0,-1 0,1 1,-7 5,-13 7,3 0,19-12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3:23:56.4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582 5,'-17'-1,"16"0,0 1,0-1,0 1,0 0,0-1,0 1,0 0,0 0,0 0,0 0,0 0,0 0,0 0,0 0,0 0,0 0,0 1,0-1,0 0,0 1,0-1,0 1,1-1,-1 1,0-1,0 1,0 0,1-1,-1 1,0 0,1 0,-1-1,0 1,1 0,-1 0,0 1,-3 8,0-1,-1 0,0 0,-1 0,-10 12,-6 10,17-25,0-1,0 1,0-1,0-1,-1 1,0-1,0 0,0 0,0 0,-7 2,3-1,1 0,1 0,-16 13,-69 66,85-76,0 0,-1-1,0 0,0 0,-1-1,0 0,0-1,0 0,-1 0,1-1,-1-1,-21 5,1 6,28-12,-1 0,1 0,-1 0,0 0,0 0,0-1,-5 1,-3 1,5-3,12-5,1 0,14-16,-14 14,0 1,0 0,1 0,8-6,43-24,-49 31,-1-1,1 0,-1 0,0 0,0-1,-1 0,0-1,7-9,-5 5,2 1,21-19,-15 17,-4 4,-1 0,0-1,15-17,-23 23,0 1,0-1,1 0,0 1,7-4,19-15,-25 18,0-1,0 1,0 0,0 1,1-1,0 1,-1 1,1-1,0 1,14-2,-8 2,-1 0,1 1,0 0,0 1,18 3,-29-3,0 1,0 0,0-1,0 1,0 0,-1 0,1 0,0 0,0 1,-1-1,1 0,-1 1,1-1,-1 1,2 2,19 33,-9-14,-2-9,0-1,0 0,1-1,1 0,22 15,-20-10,4 3,18-1,-29-16,1 1,-1 0,0 1,0 0,-1 0,0 1,11 10,-7 0,-10-14,0 0,1 0,-1 0,0 0,1-1,-1 1,1 0,0-1,0 1,-1-1,1 0,0 1,4 1,16 7,43 16,-17-1,-47-25,0 0,-1 1,1-1,0 0,-1 0,1 1,0-1,-1 1,1-1,-1 1,1-1,-1 1,1-1,-1 1,1-1,-1 1,0-1,1 1,-1 0,0-1,1 1,-1 0,0-1,0 1,0 0,0-1,1 1,-1 0,0-1,0 1,0 0,-1 0,1-1,0 1,0 0,0-1,0 1,-1 0,1-1,0 1,0 0,-1-1,1 1,-1-1,1 1,-1-1,1 1,-1-1,1 1,-1-1,1 1,-2 0,-38 29,27-21,-107 109,36-52,72-56,1 1,0 0,-1-1,-1-1,-21 13,23-15,0 0,1 1,-15 14,3-2,4-4,9-8,0-1,0 1,0-1,-18 9,25-15,-1 0,0 0,0 0,0-1,0 1,0-1,0 0,0 1,0-1,0-1,0 1,0 0,0-1,0 1,0-1,0 0,0 0,0 0,-3-2,-2-2,1 0,0 1,1-2,-1 1,-8-11,1 1,3 4,1 0,0-1,-16-25,21 30,-1 0,0 0,0 1,-1 0,0 0,0 1,-13-9,-18-14,21 12,-2 1,-29-19,-5-5,41 29,-62-40,4-1,121 38,-22 4,0 2,0 1,1 2,51-3,-70 7,0-1,0-1,0 1,0-2,18-6,-2 1,-18 6,0 1,0 0,0 0,0 1,0 0,0 1,0 0,0 0,0 1,0 0,16 6,18 4,-35-10,-1 1,0-1,1 1,-1 1,0-1,-1 1,11 7,-16-10,0 0,1 0,-1-1,0 1,0 0,0 1,1-1,-1 0,0 0,-1 0,1 1,0-1,0 0,0 1,-1-1,1 1,-1-1,1 1,-1-1,0 1,1-1,-1 1,0-1,0 1,0-1,0 1,0 0,-1-1,1 1,0-1,-1 1,1-1,-1 1,1-1,-1 0,0 1,0-1,1 0,-1 1,0-1,0 0,0 0,-3 2,-1 2,-1-1,1 0,-1 0,0 0,0-1,-1 1,1-2,-1 1,0-1,1 0,-14 2,-2-1,-1-2,-30-1,18-1,32 1,1-1,-1 0,0 0,1 0,-1 0,0-1,1 1,0 0,-1-1,1 0,0 0,0 0,0 0,0 0,0 0,0 0,1-1,-1 1,1 0,-1-1,1 0,0 1,0-1,-1-5,0 4,1-1,0 1,-1 0,1-1,1 1,-1-1,1 0,0 1,0-1,0 1,0-1,1 1,0-1,0 1,2-6,-1 7,0 1,0-1,0 0,0 1,1 0,-1-1,1 1,0 0,-1 0,1 1,0-1,0 0,0 1,4-2,51-10,-11 2,-41 9,1 1,-1 0,0 0,1 1,-1 0,0 0,1 0,-1 1,1-1,-1 2,0-1,10 4,-15-5,1 1,0-1,-1 1,1 0,0-1,-1 1,1 0,-1 0,1 0,-1 0,0 0,1 0,-1 1,0-1,0 0,0 1,0-1,0 1,0-1,0 1,0 0,-1-1,1 1,0 0,-1-1,0 1,1 0,-1-1,0 1,0 0,0 0,0 0,0-1,0 1,-1 0,1 0,-1-1,1 1,-1 0,1-1,-1 1,0-1,0 1,0-1,0 1,0-1,0 1,-2 1,-2 3,-1 1,1-1,-1-1,-1 1,1-1,-1 0,0 0,0-1,0 0,-11 4,12-5,1-1,-1 0,0-1,0 1,0-1,0 0,0-1,0 1,0-1,0-1,0 1,0-1,0 0,0 0,-7-3,12 3,-1 1,0-1,1 0,-1 0,1 0,-1 0,1 0,0-1,0 1,-1 0,1-1,0 1,0 0,0-1,0 0,0 1,1-1,-1 1,0-3,0-1,0 1,0-1,0 1,1-1,0 0,0 1,1-7,1-1,0 1,1 0,0 0,0 0,8-15,33-52,-38 70,0 0,0 0,0 0,1 1,0 0,16-12,-20 17,-1 1,1-1,-1 1,1-1,0 1,-1 0,1 0,0 0,0 0,0 1,0-1,0 1,0 0,0 0,0 0,0 0,0 0,0 1,0-1,3 2,-2-1,0 1,-1 0,1 1,0-1,-1 1,1-1,-1 1,0 0,0 0,0 1,-1-1,5 6,-1 1,-1 0,0 1,0-1,-1 1,-1 0,0 0,0 0,-1 1,2 18,-5-23,-1 0,1 0,-1 0,0 0,-1 0,1-1,-1 1,-1-1,1 0,-1 0,0 0,-1 0,1-1,-1 1,0-1,-7 5,8-7,1 0,-1-1,0 1,0-1,0 0,0 0,0 0,0 0,-1-1,1 0,-9 2,10-3,0 0,1 0,-1 0,0-1,0 1,1-1,-1 0,0 1,1-1,-1 0,1-1,-1 1,1 0,0-1,-1 1,1-1,0 0,0 0,0 0,-3-4,1 0,-1-1,2 0,-1-1,1 1,0 0,0-1,1 0,0 0,0 1,1-1,0 0,1 0,0-1,0 1,0 0,1 0,0 0,3-8,-3 13,1 0,-1 0,1 0,0 1,0-1,0 1,0-1,0 1,0 0,1 0,-1 0,1 0,-1 0,1 0,0 1,0-1,0 1,0 0,0 0,0 0,0 0,0 1,5-1,9-2,1 2,-1 0,20 2,-12 0,-18 0,1 0,-1 1,0 0,0 0,0 1,0-1,-1 2,1-1,-1 1,1 0,-1 0,-1 0,1 1,0 0,-1 0,0 1,-1-1,9 13,-11-15,0 1,0-1,0 1,-1 0,1 0,-1 0,0 0,0 0,0 0,0 0,-1 0,0 0,0 0,0 0,-1 8,0-8,0-1,0 0,-1 0,1 0,-1 0,1 0,-1-1,0 1,0 0,-1-1,1 1,0-1,-1 0,1 0,-1 0,0 0,0 0,0-1,0 1,-4 1,-10 4,3 0,0-1,0-1,-1 0,1-1,-1-1,-20 3,36-7,-1 1,0 0,1 0,-1-1,0 1,1 0,-1-1,0 1,0 0,1-1,-1 1,0 0,0-1,0 1,1-1,-1 1,0 0,0-1,0 1,0-1,0 1,0 0,0-1,0 1,0-1,0 1,0-1,0 1,0-1,0 1,0 0,0-1,-1 1,1-1,0 1,0 0,0-1,-1 1,1 0,0-1,0 1,-1 0,1-1,0 1,-1 0,1 0,0-1,-1 1,1 0,-1 0,1 0,0-1,-1 1,1 0,-1 0,1 0,-1 0,1 0,0 0,-1 0,1 0,-1 0,1 0,-1 0,1 0,0 0,-1 0,1 1,-1-1,24-23,-6 11,1 1,0 2,1-1,40-12,-35 13,-17 6,0 0,0 0,0 1,1 0,-1 0,11 0,-16 2,0 0,0 0,0 1,0-1,0 1,0-1,0 1,0 0,0-1,0 1,0 0,0 0,0 1,-1-1,1 0,0 1,-1-1,1 0,-1 1,0 0,1-1,-1 1,0 0,0 0,0 0,0 0,1 3,-1-2,3 6,-1 0,0-1,0 1,2 16,-5-23,0 0,0 1,1-1,-2 0,1 0,0 0,0 0,-1 1,1-1,-1 0,0 0,1 0,-1 0,0 0,0 0,0-1,-1 1,1 0,0 0,-1-1,1 1,-1-1,1 1,-1-1,0 0,-3 3,-16 6,-1-1,0 0,-24 5,17-5,-12 6,61-15,0 0,0-1,28-4,-43 4,0 0,-1 0,1-1,-1 1,1-1,-1 0,0 0,1-1,-1 1,0-1,-1 0,1 0,0 0,-1 0,6-7,-9 10,0 0,0 0,0 0,0 0,0 0,0-1,0 1,1 0,-1 0,0 0,0 0,0 0,0 0,0-1,0 1,0 0,0 0,0 0,0 0,0 0,0 0,0-1,0 1,0 0,0 0,0 0,0 0,0 0,0-1,0 1,0 0,0 0,0 0,0 0,0 0,0-1,0 1,0 0,0 0,0 0,-1 0,1 0,0 0,0 0,0 0,0-1,0 1,0 0,0 0,-1 0,1 0,0 0,-11 1,-11 6,-79 41,13-13,53-25,-9 5,44-15,0 0,0 0,0 0,0 1,0-1,0 0,0 0,0 0,-1 0,1 0,0 0,0 1,0-1,0 0,0 0,-1 0,1 0,0 0,0 0,0 0,0 0,-1 0,1 0,0 0,0 0,0 0,-1 0,1 0,0 0,0 0,0 0,0 0,-1 0,1 0,0 0,0 0,0 0,0 0,-1 0,1-1,0 1,0 0,0 0,0 0,0 0,0 0,-1 0,1-1,0 1,0 0,0 0,5-12,12-12,-2 6,-13 15,1 0,-1 0,0 1,1-1,-1 1,1-1,0 1,0 0,4-2,-22 15,12-9,0 1,0-1,0 0,0 0,0 0,0 0,0-1,-6 3,4-3,0 0,0 0,0 0,0-1,0 0,0 0,0 0,0-1,0 1,0-1,0-1,-8-1,2-3,0 1,1-1,-19-14,19 12,-7-1,14 8,0 0,0-1,1 1,-1-1,0 1,1-1,0 0,-1 0,1 0,-2-3,7 2,7 4,9 5,81 37,-57-22,-42-21,0 0,0 1,1-1,-1 1,0-1,0 1,0 0,0-1,0 1,0 0,0 0,0 0,0-1,0 1,-1 0,1 0,0 1,0-1,-1 0,1 0,-1 0,1 2,-1-2,-1 0,1 0,-1 0,0 0,1 0,-1-1,0 1,0 0,0 0,0-1,1 1,-1-1,0 1,0-1,0 1,0-1,0 1,0-1,0 0,-1 0,1 1,0-1,0 0,0 0,0 0,0 0,-2-1,-13 2,0-2,0 0,0-1,0 0,0-2,-24-7,-23-16,61 26,0 1,0-1,1 0,-1 1,1-1,-1 0,1 0,-1 0,1 0,-1 0,1 0,0-1,0 1,0 0,-1-1,1 1,0 0,0-3,0 4,1-1,0 1,0 0,0-1,0 1,0-1,0 1,0 0,0-1,0 1,0-1,1 1,-1 0,0-1,0 1,0-1,0 1,1 0,-1-1,0 1,0 0,0-1,1 1,-1 0,0-1,1 1,19-6,10 6,-20 0,0 0,1-1,12-2,-17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0:13.9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92 93,'40'14,"21"-9,0-2,63-5,-19 0,822 2,-925 0,1-1,0 1,0 1,-1-1,1 0,0 1,-1-1,1 1,0 0,-1 0,1 0,-1 0,1 0,-1 0,1 1,2 2,-3-2,-1 1,1-1,-1 1,1 0,-1-1,0 1,0 0,0 0,0 0,-1 0,1 0,-1 0,0 0,0 5,-1 207,-2-73,4-139,-1 0,0-1,0 1,0 0,-1 0,1 0,-1-1,0 1,1 0,-1-1,0 1,-1-1,1 1,0-1,-1 1,-1 2,0-4,1 1,-1 0,1-1,-1 1,0-1,1 0,-1 0,0 0,0 0,0-1,0 1,0-1,0 0,0 1,-3-2,-28 1,0-2,-53-9,58 6,-27 0,-1 2,-60 5,20 0,-697-2,768-5,23 3,0 1,0 1,0-1,-1 0,1 1,0-1,0 1,-6 1,9-1,-1 1,0-1,1 1,-1 0,1 0,-1-1,1 1,-1 0,1 0,-1 0,1-1,0 1,0 0,-1 0,1 0,0 0,0 0,0 0,0 0,0-1,0 3,1 25,-1-22,0 15,-6 38,4-47,0 1,1-1,0 0,1 0,0 0,1 1,1-1,4 20,-5-29,0-1,1 0,-1 0,0 0,1 0,0 0,-1-1,1 1,0 0,0-1,0 1,0-1,0 0,0 0,0 0,1 0,-1 0,0 0,1 0,-1-1,0 1,1-1,3 1,9 0,0-1,27-1,-23 0,41-2,-18 0,1 2,56 7,-89-4,0 0,0 1,13 6,-14-5,0-1,0 0,0-1,13 3,96 7,-68-6,0-2,96-5,-48-1,343 2,-437 0,0 0,0 0,0 0,0-1,0 1,0-1,0 0,0-1,-1 1,1 0,0-1,-1 0,5-3,-6 4,0-1,-1 0,1 0,-1 0,0 0,1 0,-1 0,0 0,0 0,0 0,-1-1,1 1,0 0,-1 0,0-1,1 1,-1-1,0 1,0 0,0-1,-1 1,1 0,-2-5,-18-109,14 70,1 7,-1-53,6-350,1 440,-1-1,0 0,0 0,0 0,-1 1,1-1,-1 0,0 0,1 1,-1-1,0 1,-1-1,1 1,0-1,-1 1,-1-3,0 3,1 0,-1 1,1-1,-1 1,0 0,1 0,-1 0,0 0,0 0,0 0,0 1,0-1,0 1,0 0,-3 0,-19 0,0 2,-43 7,40-4,-49 2,-586-8,647 0,0 0,-23-6,-22-2,51 8,0-1,0 0,0 0,-18-8,17 6,0 0,0 1,-21-4,5 5,-1 0,1 2,-1 1,-34 5,56-4,0 0,0 1,1 0,-1 0,1 0,0 1,0-1,0 1,0 0,1 1,-7 6,8-7,-8 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2:2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0:30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 52,'34'1,"1"2,-2 2,1 0,-1 3,38 12,13 13,-70-28,0-2,0 0,1-1,-1 0,25-1,54-3,-85 1,-54-2,1-2,-1-2,-51-14,53 11,22 6,-37 1,25 3,27 0,8 0,126 9,14 1,-94-12,-21 1,-1 1,32 3,-47-1,-1 1,1 0,13 5,-15-4,1-1,0 0,-1 0,16 2,31-2,31 5,-29-1,1-3,89-6,-42 0,2 3,116-3,-189-2,44-11,8-1,-45 10,77-21,-81 11,-35 15,0-1,1 1,-1 0,0-1,0 0,0 1,0-1,0 0,0 0,0 0,0 0,1-3,-3 4,0 0,-1 1,1-1,0 1,0-1,0 1,-1-1,1 1,0-1,-1 0,1 1,0 0,-1-1,1 1,-1-1,1 1,-1-1,1 1,-1 0,1-1,-1 1,1 0,-1 0,1-1,-1 1,1 0,-1 0,0 0,1 0,-1 0,1 0,-1 0,0 0,1 0,-2 0,-26-3,26 3,-88-8,-24-1,52 8,26 0,-65 5,91-2,0 0,0 1,-13 6,14-5,0-1,0 0,0 0,-14 1,-214-1,122-5,89 1,-37-7,37 4,-35-1,58 5,-28 0,0-1,-45-8,38 4,0 2,-1 1,-46 5,-58-3,98-8,35 5,0 1,-1 0,-18 0,26 2,0 0,0 1,0-1,0 1,0-1,0 1,0 0,0 0,0 1,1-1,-1 1,0-1,1 1,-1 0,1 0,0 0,-3 3,-63 77,23-21,-34 42,74-97,0 0,1 0,0 1,0-1,1 1,0 0,0 0,1 1,-1-1,1 0,1 1,-1 9,0 13,2 55,2-38,-1-21,7 35,-4-35,2 37,-8-25,1-28,0 0,1 1,0-1,0 1,1-1,5 20,-5-28,1 1,-1-1,1 0,-1 0,1 0,0 0,-1-1,1 1,0 0,1-1,-1 1,0-1,0 0,0 0,1 0,-1 0,1 0,-1 0,1-1,-1 1,1-1,-1 1,4-1,10 1,1-1,25-3,-19 2,293-2,-189 4,-95 0,0 3,56 12,23-1,-61 1,-41-12,0-1,1 0,0 0,14 1,229-1,-131-5,-86 1,-2 1,1 0,-1 3,36 6,-45-5,51 1,-48-4,39 7,-47-5,0 0,0-1,1-1,-1-1,24-3,-42 3,0 0,-1-1,1 1,0 0,-1-1,1 0,0 1,-1-1,1 0,-1 0,1 0,-1 0,2-1,-2 1,-1 1,1-1,-1 0,0 1,1-1,-1 0,0 1,1-1,-1 0,0 0,0 1,0-1,0 0,0 0,1 0,-2 1,1-1,0 0,0 0,0 1,0-2,-3-4,1 1,-1-1,0 1,0 0,-1 0,-5-6,-12-21,17 15,0 0,1 0,1 0,1-1,0 1,1 0,4-22,-2-16,-1 48,0-1,1 1,0 0,0 0,6-12,8-29,-16 46,1 0,-1-1,0 1,0 0,0-1,0 1,0 0,0 0,0-1,-1 1,1 0,-1-1,0 1,1 0,-1 0,-2-3,2 3,-1 1,0-1,1 1,-1 0,0-1,1 1,-1 0,0 0,0 0,0 0,0 1,0-1,0 0,0 1,0-1,0 1,-1 0,1 0,0 0,0 0,0 0,0 0,-3 1,-9 2,0 0,-20 7,12-3,-19 0,1-2,-1-1,1-2,-60-5,7 1,-988 2,1074 0,-1 0,1 0,0 1,-1 1,1-1,0 1,0 0,-1 1,2-1,-1 1,0 1,1 0,-1-1,1 2,0-1,0 1,1 0,-1 0,1 1,0-1,1 1,0 0,-1 0,2 1,-1 0,1-1,-3 10,-8 17,10-25,0 1,1 0,0 0,0 0,1 0,-1 12,3-11,-1 0,-1 0,1 0,-2-1,1 1,-6 11,6-16,-1-1,1 0,-1 0,0 0,-1 0,1 0,-1-1,0 1,1-1,-2 0,1 0,0-1,0 1,-8 2,10-4,0 0,0 0,0 0,0 0,0 0,0 0,0 1,0-1,1 1,-1-1,1 1,-1 0,1-1,0 1,-2 2,3-3,0-1,0 1,0-1,0 1,0-1,0 1,0-1,0 1,0-1,0 1,0-1,0 1,0-1,0 0,1 1,-1-1,0 1,0-1,1 0,-1 1,0-1,0 1,1-1,-1 0,0 1,1-1,21 9,-1-7,1-1,0 0,-1-2,1-1,30-5,-19 2,42-1,433 7,-489-1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0:42.0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20,'55'2,"60"10,-14 5,-62-9,0-1,64 1,3-10,142 3,-182 8,-41-5,38 1,598-6,-643 1,0-2,18-4,26-3,-56 9,0-1,0 0,0-1,0 1,0-1,-1-1,1 1,-1-1,0 1,1-2,-1 1,-1 0,1-1,7-7,-12 10,0 1,1 0,-1 0,0 0,0 0,0 0,0 0,0 0,0-1,1 1,-1 0,0 0,0 0,0 0,0-1,0 1,0 0,0 0,0 0,0 0,0-1,0 1,0 0,0 0,0 0,0 0,0-1,0 1,0 0,0 0,0 0,0 0,0-1,0 1,0 0,0 0,0 0,-1 0,1-1,0 1,0 0,0 0,0 0,0 0,0 0,-1 0,1 0,0-1,0 1,-14-3,-17 2,29 1,-40-2,-60-8,34 4,-122 6,79 2,-970-2,1074 1,0-1,0 2,0-1,0 1,0 0,-13 6,-10 3,13-6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9T20:10:48.2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38,'255'0,"-246"-1,-1 0,1 0,0-1,-1 0,0-1,11-4,-9 3,0 1,0-1,1 2,10-2,30 1,96 6,-82 5,-40-4,38 1,-6-3,70 9,21 12,-100-7,-40-13,1 1,0-1,-1-1,1 1,10 0,218 0,-121-6,-39 5,89-4,-133-4,-20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29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88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01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68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652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9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488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405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26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43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60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120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29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438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482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524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52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48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29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163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44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89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006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620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719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64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448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8700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95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848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88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96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031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88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610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2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78" name="Google Shape;78;p2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-1" y="1541675"/>
            <a:ext cx="6869825" cy="12015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05" name="Google Shape;189;p3"/>
          <p:cNvSpPr txBox="1">
            <a:spLocks noGrp="1"/>
          </p:cNvSpPr>
          <p:nvPr>
            <p:ph type="subTitle" idx="1" hasCustomPrompt="1"/>
          </p:nvPr>
        </p:nvSpPr>
        <p:spPr>
          <a:xfrm>
            <a:off x="-4988" y="2792687"/>
            <a:ext cx="6874811" cy="8090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aseline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lang="es-CO" dirty="0"/>
              <a:t>Haga clic para agregar los autores</a:t>
            </a:r>
            <a:endParaRPr dirty="0"/>
          </a:p>
        </p:txBody>
      </p:sp>
      <p:pic>
        <p:nvPicPr>
          <p:cNvPr id="50" name="Picture 4" descr="Resultado de imagen para uniandes logo&quot;">
            <a:extLst>
              <a:ext uri="{FF2B5EF4-FFF2-40B4-BE49-F238E27FC236}">
                <a16:creationId xmlns:a16="http://schemas.microsoft.com/office/drawing/2014/main" id="{E7AF50D9-235A-3248-A993-64073FED8BF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9"/>
          <a:stretch/>
        </p:blipFill>
        <p:spPr bwMode="auto">
          <a:xfrm>
            <a:off x="122830" y="4716393"/>
            <a:ext cx="1174417" cy="37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8D76D9B-F8E7-E34F-8BDB-6EDAB3161E42}"/>
              </a:ext>
            </a:extLst>
          </p:cNvPr>
          <p:cNvCxnSpPr/>
          <p:nvPr userDrawn="1"/>
        </p:nvCxnSpPr>
        <p:spPr>
          <a:xfrm>
            <a:off x="1429303" y="4704279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AE1AC5E-2789-5C49-A5A1-D2C12D781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6372" r="6915"/>
          <a:stretch/>
        </p:blipFill>
        <p:spPr>
          <a:xfrm>
            <a:off x="1437134" y="4627452"/>
            <a:ext cx="2105204" cy="528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50" name="Imagen 49">
            <a:hlinkClick r:id="rId2" action="ppaction://hlinksldjump"/>
            <a:extLst>
              <a:ext uri="{FF2B5EF4-FFF2-40B4-BE49-F238E27FC236}">
                <a16:creationId xmlns:a16="http://schemas.microsoft.com/office/drawing/2014/main" id="{E6F4979F-FF00-F745-8E6A-5C836C64A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301550" y="4610118"/>
            <a:ext cx="2250412" cy="485902"/>
          </a:xfrm>
          <a:prstGeom prst="rect">
            <a:avLst/>
          </a:prstGeom>
        </p:spPr>
      </p:pic>
      <p:pic>
        <p:nvPicPr>
          <p:cNvPr id="51" name="Imagen 50">
            <a:hlinkClick r:id="rId2" action="ppaction://hlinksldjump"/>
            <a:extLst>
              <a:ext uri="{FF2B5EF4-FFF2-40B4-BE49-F238E27FC236}">
                <a16:creationId xmlns:a16="http://schemas.microsoft.com/office/drawing/2014/main" id="{18F471F8-F652-CF47-B378-9B121C955B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3729" y="4760975"/>
            <a:ext cx="279395" cy="317115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3EB39068-85CF-E44E-AF57-C8DBE6F6B06A}"/>
              </a:ext>
            </a:extLst>
          </p:cNvPr>
          <p:cNvCxnSpPr/>
          <p:nvPr userDrawn="1"/>
        </p:nvCxnSpPr>
        <p:spPr>
          <a:xfrm>
            <a:off x="422411" y="472322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3500"/>
            <a:chOff x="-207" y="0"/>
            <a:chExt cx="9158157" cy="5143500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7" name="Imagen 26">
            <a:hlinkClick r:id="rId2" action="ppaction://hlinksldjump"/>
            <a:extLst>
              <a:ext uri="{FF2B5EF4-FFF2-40B4-BE49-F238E27FC236}">
                <a16:creationId xmlns:a16="http://schemas.microsoft.com/office/drawing/2014/main" id="{98C873EC-073E-5241-B0AE-0DC9E7CC09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916851" y="4648633"/>
            <a:ext cx="2250412" cy="485902"/>
          </a:xfrm>
          <a:prstGeom prst="rect">
            <a:avLst/>
          </a:prstGeom>
        </p:spPr>
      </p:pic>
      <p:pic>
        <p:nvPicPr>
          <p:cNvPr id="28" name="Imagen 27">
            <a:hlinkClick r:id="rId2" action="ppaction://hlinksldjump"/>
            <a:extLst>
              <a:ext uri="{FF2B5EF4-FFF2-40B4-BE49-F238E27FC236}">
                <a16:creationId xmlns:a16="http://schemas.microsoft.com/office/drawing/2014/main" id="{59203F49-03D4-EB42-BA47-AF3B2BBEBD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87995" y="4799490"/>
            <a:ext cx="279395" cy="317115"/>
          </a:xfrm>
          <a:prstGeom prst="rect">
            <a:avLst/>
          </a:prstGeom>
        </p:spPr>
      </p:pic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7948428-A600-674F-ADDC-662B14E62766}"/>
              </a:ext>
            </a:extLst>
          </p:cNvPr>
          <p:cNvCxnSpPr/>
          <p:nvPr userDrawn="1"/>
        </p:nvCxnSpPr>
        <p:spPr>
          <a:xfrm>
            <a:off x="1037712" y="477070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-207" y="0"/>
            <a:ext cx="9158157" cy="5143500"/>
            <a:chOff x="-207" y="0"/>
            <a:chExt cx="9158157" cy="5143500"/>
          </a:xfrm>
        </p:grpSpPr>
        <p:sp>
          <p:nvSpPr>
            <p:cNvPr id="357" name="Google Shape;357;p8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" name="Google Shape;360;p8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61" name="Google Shape;361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8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82" name="Google Shape;382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8"/>
          <p:cNvSpPr txBox="1">
            <a:spLocks noGrp="1"/>
          </p:cNvSpPr>
          <p:nvPr>
            <p:ph type="body" idx="1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7" name="Google Shape;387;p8"/>
          <p:cNvSpPr txBox="1">
            <a:spLocks noGrp="1"/>
          </p:cNvSpPr>
          <p:nvPr>
            <p:ph type="body" idx="2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8" name="Google Shape;388;p8"/>
          <p:cNvSpPr txBox="1">
            <a:spLocks noGrp="1"/>
          </p:cNvSpPr>
          <p:nvPr>
            <p:ph type="body" idx="3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9" name="Google Shape;389;p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8" name="Imagen 27">
            <a:hlinkClick r:id="rId2" action="ppaction://hlinksldjump"/>
            <a:extLst>
              <a:ext uri="{FF2B5EF4-FFF2-40B4-BE49-F238E27FC236}">
                <a16:creationId xmlns:a16="http://schemas.microsoft.com/office/drawing/2014/main" id="{ADFE882F-06D9-8E42-8583-C6AF3A8F7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916851" y="4648633"/>
            <a:ext cx="2250412" cy="485902"/>
          </a:xfrm>
          <a:prstGeom prst="rect">
            <a:avLst/>
          </a:prstGeom>
        </p:spPr>
      </p:pic>
      <p:pic>
        <p:nvPicPr>
          <p:cNvPr id="29" name="Imagen 28">
            <a:hlinkClick r:id="rId2" action="ppaction://hlinksldjump"/>
            <a:extLst>
              <a:ext uri="{FF2B5EF4-FFF2-40B4-BE49-F238E27FC236}">
                <a16:creationId xmlns:a16="http://schemas.microsoft.com/office/drawing/2014/main" id="{87A0223A-7C9C-BE43-9F7C-AB7B58199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87995" y="4799490"/>
            <a:ext cx="279395" cy="317115"/>
          </a:xfrm>
          <a:prstGeom prst="rect">
            <a:avLst/>
          </a:prstGeom>
        </p:spPr>
      </p:pic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9582D973-76AC-694C-A7E8-F070B9AEBB51}"/>
              </a:ext>
            </a:extLst>
          </p:cNvPr>
          <p:cNvCxnSpPr/>
          <p:nvPr userDrawn="1"/>
        </p:nvCxnSpPr>
        <p:spPr>
          <a:xfrm>
            <a:off x="1037712" y="477070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 userDrawn="1"/>
        </p:nvGrpSpPr>
        <p:grpSpPr>
          <a:xfrm>
            <a:off x="-207" y="0"/>
            <a:ext cx="9158157" cy="5143500"/>
            <a:chOff x="-207" y="0"/>
            <a:chExt cx="9158157" cy="5143500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5" name="Imagen 24">
            <a:hlinkClick r:id="rId2" action="ppaction://hlinksldjump"/>
            <a:extLst>
              <a:ext uri="{FF2B5EF4-FFF2-40B4-BE49-F238E27FC236}">
                <a16:creationId xmlns:a16="http://schemas.microsoft.com/office/drawing/2014/main" id="{1098321B-DD19-0F40-AD9D-266A75DE8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916851" y="4648633"/>
            <a:ext cx="2250412" cy="485902"/>
          </a:xfrm>
          <a:prstGeom prst="rect">
            <a:avLst/>
          </a:prstGeom>
        </p:spPr>
      </p:pic>
      <p:pic>
        <p:nvPicPr>
          <p:cNvPr id="26" name="Imagen 25">
            <a:hlinkClick r:id="rId2" action="ppaction://hlinksldjump"/>
            <a:extLst>
              <a:ext uri="{FF2B5EF4-FFF2-40B4-BE49-F238E27FC236}">
                <a16:creationId xmlns:a16="http://schemas.microsoft.com/office/drawing/2014/main" id="{E30DBD4E-62DA-1445-9E3A-E0F70ACC4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87995" y="4799490"/>
            <a:ext cx="279395" cy="317115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9B64421-7FE3-0C4F-95A2-18EBAAD9B91A}"/>
              </a:ext>
            </a:extLst>
          </p:cNvPr>
          <p:cNvCxnSpPr/>
          <p:nvPr userDrawn="1"/>
        </p:nvCxnSpPr>
        <p:spPr>
          <a:xfrm>
            <a:off x="1037712" y="477070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07" y="0"/>
            <a:ext cx="9158157" cy="5143500"/>
            <a:chOff x="-207" y="0"/>
            <a:chExt cx="9158157" cy="5143500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3" name="Imagen 22">
            <a:hlinkClick r:id="rId2" action="ppaction://hlinksldjump"/>
            <a:extLst>
              <a:ext uri="{FF2B5EF4-FFF2-40B4-BE49-F238E27FC236}">
                <a16:creationId xmlns:a16="http://schemas.microsoft.com/office/drawing/2014/main" id="{A2CD7718-659A-6F45-8299-88F1C826B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70" b="35246"/>
          <a:stretch/>
        </p:blipFill>
        <p:spPr>
          <a:xfrm>
            <a:off x="916851" y="4648633"/>
            <a:ext cx="2250412" cy="485902"/>
          </a:xfrm>
          <a:prstGeom prst="rect">
            <a:avLst/>
          </a:prstGeom>
        </p:spPr>
      </p:pic>
      <p:pic>
        <p:nvPicPr>
          <p:cNvPr id="24" name="Imagen 23">
            <a:hlinkClick r:id="rId2" action="ppaction://hlinksldjump"/>
            <a:extLst>
              <a:ext uri="{FF2B5EF4-FFF2-40B4-BE49-F238E27FC236}">
                <a16:creationId xmlns:a16="http://schemas.microsoft.com/office/drawing/2014/main" id="{2B4A7A45-1039-5A4E-852F-F84D68087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8" b="89968" l="3055" r="93890">
                        <a14:foregroundMark x1="3055" y1="27184" x2="3055" y2="27184"/>
                        <a14:foregroundMark x1="8859" y1="8738" x2="8859" y2="8738"/>
                        <a14:foregroundMark x1="13646" y1="20388" x2="13646" y2="20388"/>
                        <a14:foregroundMark x1="14664" y1="26537" x2="14664" y2="26537"/>
                        <a14:foregroundMark x1="11507" y1="48220" x2="11507" y2="48220"/>
                        <a14:foregroundMark x1="30448" y1="22654" x2="30448" y2="22654"/>
                        <a14:foregroundMark x1="36864" y1="21359" x2="36864" y2="21359"/>
                        <a14:foregroundMark x1="37271" y1="56311" x2="37271" y2="56311"/>
                        <a14:foregroundMark x1="31059" y1="53722" x2="31059" y2="53722"/>
                        <a14:foregroundMark x1="43381" y1="61812" x2="43381" y2="61812"/>
                        <a14:foregroundMark x1="58045" y1="49191" x2="58045" y2="49191"/>
                        <a14:foregroundMark x1="65479" y1="59223" x2="65479" y2="59223"/>
                        <a14:foregroundMark x1="79633" y1="53722" x2="79633" y2="53722"/>
                        <a14:foregroundMark x1="86762" y1="56958" x2="86762" y2="56958"/>
                        <a14:foregroundMark x1="93279" y1="58252" x2="93279" y2="58252"/>
                        <a14:foregroundMark x1="93890" y1="25243" x2="93890" y2="25243"/>
                        <a14:foregroundMark x1="90326" y1="19094" x2="90326" y2="19094"/>
                        <a14:foregroundMark x1="81466" y1="18123" x2="81466" y2="18123"/>
                        <a14:foregroundMark x1="75153" y1="18123" x2="75153" y2="18123"/>
                        <a14:foregroundMark x1="70163" y1="15858" x2="70163" y2="15858"/>
                        <a14:foregroundMark x1="64257" y1="17799" x2="64257" y2="17799"/>
                        <a14:foregroundMark x1="64257" y1="11650" x2="64257" y2="11650"/>
                        <a14:foregroundMark x1="61202" y1="17799" x2="61202" y2="17799"/>
                        <a14:foregroundMark x1="56721" y1="18770" x2="56721" y2="18770"/>
                        <a14:foregroundMark x1="53564" y1="19094" x2="53564" y2="19094"/>
                        <a14:foregroundMark x1="48371" y1="18447" x2="48371" y2="18447"/>
                        <a14:foregroundMark x1="42770" y1="20712" x2="42770" y2="20712"/>
                        <a14:foregroundMark x1="42464" y1="11650" x2="42464" y2="11650"/>
                        <a14:foregroundMark x1="11202" y1="66019" x2="11202" y2="66019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276"/>
          <a:stretch/>
        </p:blipFill>
        <p:spPr>
          <a:xfrm>
            <a:off x="687995" y="4799490"/>
            <a:ext cx="279395" cy="317115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93EE745-1C2D-0F46-91A7-187A21C4E3AE}"/>
              </a:ext>
            </a:extLst>
          </p:cNvPr>
          <p:cNvCxnSpPr/>
          <p:nvPr userDrawn="1"/>
        </p:nvCxnSpPr>
        <p:spPr>
          <a:xfrm>
            <a:off x="1037712" y="4770706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-1" y="0"/>
            <a:ext cx="1694794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6.png"/><Relationship Id="rId21" Type="http://schemas.openxmlformats.org/officeDocument/2006/relationships/image" Target="../media/image27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0.png"/><Relationship Id="rId50" Type="http://schemas.openxmlformats.org/officeDocument/2006/relationships/customXml" Target="../ink/ink25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8.xml"/><Relationship Id="rId29" Type="http://schemas.openxmlformats.org/officeDocument/2006/relationships/image" Target="../media/image31.png"/><Relationship Id="rId11" Type="http://schemas.openxmlformats.org/officeDocument/2006/relationships/image" Target="../media/image22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5.png"/><Relationship Id="rId40" Type="http://schemas.openxmlformats.org/officeDocument/2006/relationships/customXml" Target="../ink/ink20.xml"/><Relationship Id="rId45" Type="http://schemas.openxmlformats.org/officeDocument/2006/relationships/image" Target="../media/image39.png"/><Relationship Id="rId53" Type="http://schemas.openxmlformats.org/officeDocument/2006/relationships/image" Target="../media/image42.png"/><Relationship Id="rId5" Type="http://schemas.openxmlformats.org/officeDocument/2006/relationships/image" Target="../media/image19.png"/><Relationship Id="rId10" Type="http://schemas.openxmlformats.org/officeDocument/2006/relationships/customXml" Target="../ink/ink5.xml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4" Type="http://schemas.openxmlformats.org/officeDocument/2006/relationships/customXml" Target="../ink/ink2.xml"/><Relationship Id="rId9" Type="http://schemas.openxmlformats.org/officeDocument/2006/relationships/image" Target="../media/image2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0.png"/><Relationship Id="rId30" Type="http://schemas.openxmlformats.org/officeDocument/2006/relationships/customXml" Target="../ink/ink15.xml"/><Relationship Id="rId35" Type="http://schemas.openxmlformats.org/officeDocument/2006/relationships/image" Target="../media/image34.png"/><Relationship Id="rId43" Type="http://schemas.openxmlformats.org/officeDocument/2006/relationships/image" Target="../media/image38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41.png"/><Relationship Id="rId3" Type="http://schemas.openxmlformats.org/officeDocument/2006/relationships/image" Target="../media/image17.png"/><Relationship Id="rId12" Type="http://schemas.openxmlformats.org/officeDocument/2006/relationships/customXml" Target="../ink/ink6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48.png"/><Relationship Id="rId18" Type="http://schemas.openxmlformats.org/officeDocument/2006/relationships/customXml" Target="../ink/ink37.xml"/><Relationship Id="rId26" Type="http://schemas.openxmlformats.org/officeDocument/2006/relationships/customXml" Target="../ink/ink41.xml"/><Relationship Id="rId3" Type="http://schemas.openxmlformats.org/officeDocument/2006/relationships/image" Target="../media/image17.png"/><Relationship Id="rId21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customXml" Target="../ink/ink34.xml"/><Relationship Id="rId17" Type="http://schemas.openxmlformats.org/officeDocument/2006/relationships/image" Target="../media/image50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1.xml"/><Relationship Id="rId11" Type="http://schemas.openxmlformats.org/officeDocument/2006/relationships/image" Target="../media/image47.png"/><Relationship Id="rId24" Type="http://schemas.openxmlformats.org/officeDocument/2006/relationships/customXml" Target="../ink/ink40.xml"/><Relationship Id="rId5" Type="http://schemas.openxmlformats.org/officeDocument/2006/relationships/image" Target="../media/image18.png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openxmlformats.org/officeDocument/2006/relationships/customXml" Target="../ink/ink42.xml"/><Relationship Id="rId10" Type="http://schemas.openxmlformats.org/officeDocument/2006/relationships/customXml" Target="../ink/ink33.xml"/><Relationship Id="rId19" Type="http://schemas.openxmlformats.org/officeDocument/2006/relationships/image" Target="../media/image51.png"/><Relationship Id="rId31" Type="http://schemas.openxmlformats.org/officeDocument/2006/relationships/image" Target="../media/image57.png"/><Relationship Id="rId4" Type="http://schemas.openxmlformats.org/officeDocument/2006/relationships/customXml" Target="../ink/ink30.xml"/><Relationship Id="rId9" Type="http://schemas.openxmlformats.org/officeDocument/2006/relationships/image" Target="../media/image46.png"/><Relationship Id="rId14" Type="http://schemas.openxmlformats.org/officeDocument/2006/relationships/customXml" Target="../ink/ink35.xml"/><Relationship Id="rId22" Type="http://schemas.openxmlformats.org/officeDocument/2006/relationships/customXml" Target="../ink/ink39.xml"/><Relationship Id="rId27" Type="http://schemas.openxmlformats.org/officeDocument/2006/relationships/image" Target="../media/image55.png"/><Relationship Id="rId30" Type="http://schemas.openxmlformats.org/officeDocument/2006/relationships/customXml" Target="../ink/ink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64.png"/><Relationship Id="rId18" Type="http://schemas.openxmlformats.org/officeDocument/2006/relationships/customXml" Target="../ink/ink54.xml"/><Relationship Id="rId26" Type="http://schemas.openxmlformats.org/officeDocument/2006/relationships/customXml" Target="../ink/ink58.xml"/><Relationship Id="rId3" Type="http://schemas.openxmlformats.org/officeDocument/2006/relationships/image" Target="../media/image17.png"/><Relationship Id="rId21" Type="http://schemas.openxmlformats.org/officeDocument/2006/relationships/image" Target="../media/image68.png"/><Relationship Id="rId7" Type="http://schemas.openxmlformats.org/officeDocument/2006/relationships/image" Target="../media/image61.png"/><Relationship Id="rId12" Type="http://schemas.openxmlformats.org/officeDocument/2006/relationships/customXml" Target="../ink/ink51.xml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53.xml"/><Relationship Id="rId20" Type="http://schemas.openxmlformats.org/officeDocument/2006/relationships/customXml" Target="../ink/ink5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8.xml"/><Relationship Id="rId11" Type="http://schemas.openxmlformats.org/officeDocument/2006/relationships/image" Target="../media/image63.png"/><Relationship Id="rId24" Type="http://schemas.openxmlformats.org/officeDocument/2006/relationships/customXml" Target="../ink/ink57.xml"/><Relationship Id="rId5" Type="http://schemas.openxmlformats.org/officeDocument/2006/relationships/image" Target="../media/image18.png"/><Relationship Id="rId15" Type="http://schemas.openxmlformats.org/officeDocument/2006/relationships/image" Target="../media/image65.png"/><Relationship Id="rId23" Type="http://schemas.openxmlformats.org/officeDocument/2006/relationships/image" Target="../media/image69.png"/><Relationship Id="rId10" Type="http://schemas.openxmlformats.org/officeDocument/2006/relationships/customXml" Target="../ink/ink50.xml"/><Relationship Id="rId19" Type="http://schemas.openxmlformats.org/officeDocument/2006/relationships/image" Target="../media/image67.png"/><Relationship Id="rId4" Type="http://schemas.openxmlformats.org/officeDocument/2006/relationships/customXml" Target="../ink/ink47.xml"/><Relationship Id="rId9" Type="http://schemas.openxmlformats.org/officeDocument/2006/relationships/image" Target="../media/image62.png"/><Relationship Id="rId14" Type="http://schemas.openxmlformats.org/officeDocument/2006/relationships/customXml" Target="../ink/ink52.xml"/><Relationship Id="rId22" Type="http://schemas.openxmlformats.org/officeDocument/2006/relationships/customXml" Target="../ink/ink56.xml"/><Relationship Id="rId27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customXml" Target="../ink/ink6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customXml" Target="../ink/ink62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customXml" Target="../ink/ink63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-1" y="1541675"/>
            <a:ext cx="6870583" cy="1030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/>
              <a:t>Sistema de navegación acuática para micro</a:t>
            </a:r>
            <a:br>
              <a:rPr lang="es-MX" sz="2800"/>
            </a:br>
            <a:r>
              <a:rPr lang="es-MX" sz="2800"/>
              <a:t>robot limpiador</a:t>
            </a:r>
            <a:endParaRPr lang="en-US" sz="2800" dirty="0"/>
          </a:p>
        </p:txBody>
      </p:sp>
      <p:sp>
        <p:nvSpPr>
          <p:cNvPr id="13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581891" y="2571750"/>
            <a:ext cx="6870582" cy="1018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Juan Francisco Hernández Cardona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Asesor: Dr. Johann F. Osma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específicos</a:t>
            </a:r>
            <a:endParaRPr/>
          </a:p>
        </p:txBody>
      </p:sp>
      <p:sp>
        <p:nvSpPr>
          <p:cNvPr id="668" name="Google Shape;668;p2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r>
              <a:rPr lang="en"/>
              <a:t>/37</a:t>
            </a:r>
            <a:endParaRPr/>
          </a:p>
        </p:txBody>
      </p:sp>
      <p:grpSp>
        <p:nvGrpSpPr>
          <p:cNvPr id="669" name="Google Shape;669;p29"/>
          <p:cNvGrpSpPr/>
          <p:nvPr/>
        </p:nvGrpSpPr>
        <p:grpSpPr>
          <a:xfrm>
            <a:off x="6038025" y="3097010"/>
            <a:ext cx="2469661" cy="1384500"/>
            <a:chOff x="6038025" y="2598925"/>
            <a:chExt cx="2469661" cy="1384500"/>
          </a:xfrm>
        </p:grpSpPr>
        <p:cxnSp>
          <p:nvCxnSpPr>
            <p:cNvPr id="670" name="Google Shape;670;p29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71" name="Google Shape;671;p29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Implementación de comunicación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MX" sz="800">
                  <a:solidFill>
                    <a:schemeClr val="dk1"/>
                  </a:solidFill>
                  <a:latin typeface="Barlow" panose="00000500000000000000" pitchFamily="2" charset="0"/>
                  <a:ea typeface="Roboto"/>
                  <a:cs typeface="Roboto"/>
                  <a:sym typeface="Roboto"/>
                </a:rPr>
                <a:t>Utilizar conexión por medio de wifi que permita enviar un archivo HTML a un servidor local, al cual el usuario se conectará y podrá observar los datos del sistema.</a:t>
              </a:r>
              <a:endParaRPr lang="es-MX" sz="800" b="1">
                <a:solidFill>
                  <a:schemeClr val="dk1"/>
                </a:solidFill>
                <a:latin typeface="Barlow" panose="00000500000000000000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74" name="Google Shape;674;p29"/>
          <p:cNvGrpSpPr/>
          <p:nvPr/>
        </p:nvGrpSpPr>
        <p:grpSpPr>
          <a:xfrm>
            <a:off x="636321" y="2324528"/>
            <a:ext cx="2994729" cy="1384500"/>
            <a:chOff x="636321" y="1844098"/>
            <a:chExt cx="2994729" cy="1384500"/>
          </a:xfrm>
        </p:grpSpPr>
        <p:sp>
          <p:nvSpPr>
            <p:cNvPr id="675" name="Google Shape;675;p29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Implementación de componentes</a:t>
              </a:r>
              <a:endParaRPr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MX" sz="8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Implementación de código  en la IDE seleccionada capaz de operar y realizar la lectura de los componentes</a:t>
              </a:r>
              <a:endParaRPr lang="en-US" sz="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76" name="Google Shape;676;p29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77" name="Google Shape;677;p29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79" name="Google Shape;679;p29"/>
          <p:cNvGrpSpPr/>
          <p:nvPr/>
        </p:nvGrpSpPr>
        <p:grpSpPr>
          <a:xfrm>
            <a:off x="4908100" y="1423345"/>
            <a:ext cx="3599586" cy="1384500"/>
            <a:chOff x="4908100" y="889950"/>
            <a:chExt cx="3599586" cy="1384500"/>
          </a:xfrm>
        </p:grpSpPr>
        <p:cxnSp>
          <p:nvCxnSpPr>
            <p:cNvPr id="680" name="Google Shape;680;p29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1" name="Google Shape;681;p29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Selección y caracterizacion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MX" sz="8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Entender el funcionamiento de sensores y actuadores con el fin de obtener el mayor rendimiento.</a:t>
              </a:r>
              <a:endParaRPr lang="en-US" sz="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84" name="Google Shape;684;p29"/>
          <p:cNvGrpSpPr/>
          <p:nvPr/>
        </p:nvGrpSpPr>
        <p:grpSpPr>
          <a:xfrm>
            <a:off x="2814594" y="1631550"/>
            <a:ext cx="3514811" cy="3252003"/>
            <a:chOff x="2991269" y="1153325"/>
            <a:chExt cx="3514811" cy="3252003"/>
          </a:xfrm>
        </p:grpSpPr>
        <p:sp>
          <p:nvSpPr>
            <p:cNvPr id="685" name="Google Shape;685;p29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6" name="Google Shape;686;p29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687" name="Google Shape;687;p29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88" name="Google Shape;688;p29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9" name="Google Shape;689;p29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690" name="Google Shape;690;p29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91" name="Google Shape;691;p29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692" name="Google Shape;692;p29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56581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491912" y="1808993"/>
            <a:ext cx="6377239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Definición y especificaciones</a:t>
            </a:r>
            <a:endParaRPr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Sensores, actuadores y microcontrolador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95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Esquema del sistema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r>
              <a:rPr lang="en"/>
              <a:t>/37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C224E3-B131-6522-9ED5-9A1C58BC6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1" t="8821" r="20796" b="2630"/>
          <a:stretch/>
        </p:blipFill>
        <p:spPr bwMode="auto">
          <a:xfrm>
            <a:off x="2877013" y="1396942"/>
            <a:ext cx="3293328" cy="356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Funcionamiento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r>
              <a:rPr lang="en"/>
              <a:t>/37</a:t>
            </a:r>
            <a:endParaRPr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BF453039-B6A2-0722-B60A-6C1494A5C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7" y="1318000"/>
            <a:ext cx="5346685" cy="38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1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      Especificaciones                       Restricciones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r>
              <a:rPr lang="en"/>
              <a:t>/37</a:t>
            </a:r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3345A1-B129-3A9E-04A9-B00749D59112}"/>
              </a:ext>
            </a:extLst>
          </p:cNvPr>
          <p:cNvSpPr txBox="1"/>
          <p:nvPr/>
        </p:nvSpPr>
        <p:spPr>
          <a:xfrm>
            <a:off x="661100" y="1769810"/>
            <a:ext cx="4140821" cy="205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n-US" sz="2000">
                <a:solidFill>
                  <a:srgbClr val="272A36"/>
                </a:solidFill>
                <a:latin typeface="Barlow Light"/>
                <a:sym typeface="Barlow Light"/>
              </a:rPr>
              <a:t>F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uncionamiento de motores.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n-US" sz="2000">
                <a:solidFill>
                  <a:srgbClr val="272A36"/>
                </a:solidFill>
                <a:latin typeface="Barlow Light"/>
                <a:sym typeface="Barlow Light"/>
              </a:rPr>
              <a:t>Posicionamiento en el espacio.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Control de trayectoria.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L</a:t>
            </a: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ectura de datos por medio de potenciostato y biosensores.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sym typeface="Barlow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CA670F-8620-5E72-A5B1-7D22FDF3B1D5}"/>
              </a:ext>
            </a:extLst>
          </p:cNvPr>
          <p:cNvSpPr txBox="1"/>
          <p:nvPr/>
        </p:nvSpPr>
        <p:spPr>
          <a:xfrm>
            <a:off x="4801921" y="1800030"/>
            <a:ext cx="3932254" cy="2686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n-US" sz="2000">
                <a:solidFill>
                  <a:srgbClr val="272A36"/>
                </a:solidFill>
                <a:latin typeface="Barlow Light"/>
                <a:sym typeface="Barlow Light"/>
              </a:rPr>
              <a:t>Zona acuática controlada.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n-US" sz="2000">
                <a:solidFill>
                  <a:srgbClr val="272A36"/>
                </a:solidFill>
                <a:latin typeface="Barlow Light"/>
                <a:sym typeface="Barlow Light"/>
              </a:rPr>
              <a:t>No se consideran fuerzas externas (viento, corriente, etc.)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n-US" sz="2000">
                <a:solidFill>
                  <a:srgbClr val="272A36"/>
                </a:solidFill>
                <a:latin typeface="Barlow Light"/>
                <a:sym typeface="Barlow Light"/>
              </a:rPr>
              <a:t>No se consideran los datos del potenciostato para el control de trayectoria.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182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Restricción de potenciostato y biosensores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r>
              <a:rPr lang="en"/>
              <a:t>/37</a:t>
            </a:r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3345A1-B129-3A9E-04A9-B00749D59112}"/>
              </a:ext>
            </a:extLst>
          </p:cNvPr>
          <p:cNvSpPr txBox="1"/>
          <p:nvPr/>
        </p:nvSpPr>
        <p:spPr>
          <a:xfrm>
            <a:off x="661100" y="1924202"/>
            <a:ext cx="4140821" cy="1978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Ruido nulo.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Datos suavizados.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Implementación de librería para microcontroladores basados en ESP8266.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sym typeface="Barlow Ligh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CEA302C-BC2A-7376-E422-7AC4620BEA32}"/>
              </a:ext>
            </a:extLst>
          </p:cNvPr>
          <p:cNvSpPr txBox="1"/>
          <p:nvPr/>
        </p:nvSpPr>
        <p:spPr>
          <a:xfrm>
            <a:off x="4801921" y="1914501"/>
            <a:ext cx="4140821" cy="2409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Caracterización para contaminantes específicos.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Estudio de error.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Pruebas de tolerancia.</a:t>
            </a:r>
          </a:p>
          <a:p>
            <a:pPr marL="457200" indent="-355600">
              <a:lnSpc>
                <a:spcPct val="115000"/>
              </a:lnSpc>
              <a:spcBef>
                <a:spcPts val="600"/>
              </a:spcBef>
              <a:buClr>
                <a:srgbClr val="FFAD1D"/>
              </a:buClr>
              <a:buSzPts val="2000"/>
              <a:buFont typeface="Barlow Light"/>
              <a:buChar char="▪"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Tiempo establecido para demás funciones del sistema.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9858CC-33E7-8701-5197-1F372CAC54A8}"/>
              </a:ext>
            </a:extLst>
          </p:cNvPr>
          <p:cNvSpPr txBox="1"/>
          <p:nvPr/>
        </p:nvSpPr>
        <p:spPr>
          <a:xfrm>
            <a:off x="814039" y="1416558"/>
            <a:ext cx="4140821" cy="409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marR="0" lvl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tabLst/>
              <a:defRPr/>
            </a:pPr>
            <a:r>
              <a:rPr kumimoji="0" lang="es-MX" sz="2000" b="1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Trabajo realizado</a:t>
            </a: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sym typeface="Barlow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471BB0-FEA9-0E2E-773F-A28D57055F7B}"/>
              </a:ext>
            </a:extLst>
          </p:cNvPr>
          <p:cNvSpPr txBox="1"/>
          <p:nvPr/>
        </p:nvSpPr>
        <p:spPr>
          <a:xfrm>
            <a:off x="4801920" y="1406857"/>
            <a:ext cx="4140821" cy="409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marR="0" lvl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tabLst/>
              <a:defRPr/>
            </a:pPr>
            <a:r>
              <a:rPr lang="es-MX" sz="2000" b="1">
                <a:solidFill>
                  <a:srgbClr val="272A36"/>
                </a:solidFill>
                <a:latin typeface="Barlow Light"/>
                <a:sym typeface="Barlow Light"/>
              </a:rPr>
              <a:t>Limitaciones</a:t>
            </a: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9342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Microcontrolador</a:t>
            </a: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r>
              <a:rPr lang="en"/>
              <a:t>/37</a:t>
            </a:r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0858AE-ECCE-0649-842B-1162E9FB2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394" y="1599700"/>
            <a:ext cx="3690296" cy="2890100"/>
          </a:xfrm>
        </p:spPr>
        <p:txBody>
          <a:bodyPr/>
          <a:lstStyle/>
          <a:p>
            <a:r>
              <a:rPr lang="en-US"/>
              <a:t>NodeMcu V3.</a:t>
            </a:r>
          </a:p>
          <a:p>
            <a:r>
              <a:rPr lang="en-US"/>
              <a:t>Compatibilidad I2C y Uart.</a:t>
            </a:r>
          </a:p>
          <a:p>
            <a:r>
              <a:rPr lang="en-US"/>
              <a:t>11 GPIO (salida PWM con entradas y salidas digitales).</a:t>
            </a:r>
          </a:p>
          <a:p>
            <a:r>
              <a:rPr lang="en-US"/>
              <a:t>Wifi.</a:t>
            </a:r>
          </a:p>
          <a:p>
            <a:r>
              <a:rPr lang="en-US"/>
              <a:t>Salidas de 5 V &amp; 3,3 V.</a:t>
            </a:r>
          </a:p>
          <a:p>
            <a:r>
              <a:rPr lang="en-US"/>
              <a:t>Arduino IDE.</a:t>
            </a:r>
          </a:p>
        </p:txBody>
      </p:sp>
      <p:pic>
        <p:nvPicPr>
          <p:cNvPr id="3" name="Picture 2" descr="Modulo Wifi Nodemcu V3 Esp8266 Arduino | Cuotas sin interés">
            <a:extLst>
              <a:ext uri="{FF2B5EF4-FFF2-40B4-BE49-F238E27FC236}">
                <a16:creationId xmlns:a16="http://schemas.microsoft.com/office/drawing/2014/main" id="{DA272280-EA61-20F4-A0FF-49098BA35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74" y="1952991"/>
            <a:ext cx="2722780" cy="156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75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Caracterización</a:t>
            </a:r>
            <a:endParaRPr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sensores y actuadores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20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Metodología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r>
              <a:rPr lang="en"/>
              <a:t>/37</a:t>
            </a:r>
            <a:endParaRPr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0356D31E-218D-4FF1-7774-BA97BA40E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75" y="1318000"/>
            <a:ext cx="7561313" cy="3825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728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Metodología: magnetómetro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r>
              <a:rPr lang="en"/>
              <a:t>/37</a:t>
            </a:r>
            <a:endParaRPr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0356D31E-218D-4FF1-7774-BA97BA40E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75" y="1318000"/>
            <a:ext cx="7561313" cy="3825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6F8CDD20-4107-11A2-5CB2-648E7155B04C}"/>
                  </a:ext>
                </a:extLst>
              </p14:cNvPr>
              <p14:cNvContentPartPr/>
              <p14:nvPr/>
            </p14:nvContentPartPr>
            <p14:xfrm>
              <a:off x="1187210" y="3752700"/>
              <a:ext cx="645120" cy="198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6F8CDD20-4107-11A2-5CB2-648E7155B0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3570" y="3644700"/>
                <a:ext cx="7527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29F513E-EF1E-5DF4-16C6-241239581EA8}"/>
                  </a:ext>
                </a:extLst>
              </p14:cNvPr>
              <p14:cNvContentPartPr/>
              <p14:nvPr/>
            </p14:nvContentPartPr>
            <p14:xfrm>
              <a:off x="1187210" y="3910380"/>
              <a:ext cx="659880" cy="270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29F513E-EF1E-5DF4-16C6-241239581E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3570" y="3802380"/>
                <a:ext cx="7675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BF5CF74-2326-644B-75D4-80F30CF9ACDC}"/>
                  </a:ext>
                </a:extLst>
              </p14:cNvPr>
              <p14:cNvContentPartPr/>
              <p14:nvPr/>
            </p14:nvContentPartPr>
            <p14:xfrm>
              <a:off x="1187210" y="4032060"/>
              <a:ext cx="645120" cy="25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BF5CF74-2326-644B-75D4-80F30CF9AC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3570" y="3924060"/>
                <a:ext cx="7527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814E3F94-C426-72D4-CD8B-DF8898DBEA5F}"/>
                  </a:ext>
                </a:extLst>
              </p14:cNvPr>
              <p14:cNvContentPartPr/>
              <p14:nvPr/>
            </p14:nvContentPartPr>
            <p14:xfrm>
              <a:off x="1410410" y="3739380"/>
              <a:ext cx="412560" cy="2664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814E3F94-C426-72D4-CD8B-DF8898DBEA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6410" y="3631740"/>
                <a:ext cx="5202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C855D182-9FE9-3414-864F-B139F9CD11A3}"/>
                  </a:ext>
                </a:extLst>
              </p14:cNvPr>
              <p14:cNvContentPartPr/>
              <p14:nvPr/>
            </p14:nvContentPartPr>
            <p14:xfrm>
              <a:off x="3262610" y="1947660"/>
              <a:ext cx="542880" cy="32724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C855D182-9FE9-3414-864F-B139F9CD11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08610" y="1840020"/>
                <a:ext cx="6505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64B17839-876B-30A4-296F-97A335F85937}"/>
                  </a:ext>
                </a:extLst>
              </p14:cNvPr>
              <p14:cNvContentPartPr/>
              <p14:nvPr/>
            </p14:nvContentPartPr>
            <p14:xfrm>
              <a:off x="4031210" y="1930740"/>
              <a:ext cx="708120" cy="35028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64B17839-876B-30A4-296F-97A335F859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77570" y="1822740"/>
                <a:ext cx="81576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8837CABF-29EC-0F72-44DE-68B0DCEF310A}"/>
                  </a:ext>
                </a:extLst>
              </p14:cNvPr>
              <p14:cNvContentPartPr/>
              <p14:nvPr/>
            </p14:nvContentPartPr>
            <p14:xfrm>
              <a:off x="4051010" y="2729580"/>
              <a:ext cx="664920" cy="327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8837CABF-29EC-0F72-44DE-68B0DCEF31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7370" y="2621940"/>
                <a:ext cx="7725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235E0563-8A61-4727-5D3F-2F0D979CE755}"/>
                  </a:ext>
                </a:extLst>
              </p14:cNvPr>
              <p14:cNvContentPartPr/>
              <p14:nvPr/>
            </p14:nvContentPartPr>
            <p14:xfrm>
              <a:off x="4051010" y="2932620"/>
              <a:ext cx="656280" cy="3384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235E0563-8A61-4727-5D3F-2F0D979CE7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97370" y="2824980"/>
                <a:ext cx="7639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41A64B70-6601-ECB3-7F5C-490FFEFBA870}"/>
                  </a:ext>
                </a:extLst>
              </p14:cNvPr>
              <p14:cNvContentPartPr/>
              <p14:nvPr/>
            </p14:nvContentPartPr>
            <p14:xfrm>
              <a:off x="4049930" y="3040980"/>
              <a:ext cx="663840" cy="3420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41A64B70-6601-ECB3-7F5C-490FFEFBA87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5930" y="2932980"/>
                <a:ext cx="7714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B5A2D3D2-3AA3-A83B-9B99-8EA6461A00ED}"/>
                  </a:ext>
                </a:extLst>
              </p14:cNvPr>
              <p14:cNvContentPartPr/>
              <p14:nvPr/>
            </p14:nvContentPartPr>
            <p14:xfrm>
              <a:off x="4222730" y="3707340"/>
              <a:ext cx="411840" cy="2124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B5A2D3D2-3AA3-A83B-9B99-8EA6461A00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68730" y="3599700"/>
                <a:ext cx="519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306A6F3C-9E68-6980-52FD-06DC7324273D}"/>
                  </a:ext>
                </a:extLst>
              </p14:cNvPr>
              <p14:cNvContentPartPr/>
              <p14:nvPr/>
            </p14:nvContentPartPr>
            <p14:xfrm>
              <a:off x="4228850" y="3770700"/>
              <a:ext cx="369360" cy="3348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306A6F3C-9E68-6980-52FD-06DC732427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75210" y="3663060"/>
                <a:ext cx="477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D114D806-2385-8182-A1F7-B99EE79CDB2E}"/>
                  </a:ext>
                </a:extLst>
              </p14:cNvPr>
              <p14:cNvContentPartPr/>
              <p14:nvPr/>
            </p14:nvContentPartPr>
            <p14:xfrm>
              <a:off x="4254050" y="3784380"/>
              <a:ext cx="258840" cy="11988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D114D806-2385-8182-A1F7-B99EE79CDB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00410" y="3676380"/>
                <a:ext cx="3664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13D77797-5093-53D0-0E2D-1E5540852ACF}"/>
                  </a:ext>
                </a:extLst>
              </p14:cNvPr>
              <p14:cNvContentPartPr/>
              <p14:nvPr/>
            </p14:nvContentPartPr>
            <p14:xfrm>
              <a:off x="4232810" y="3552540"/>
              <a:ext cx="184320" cy="16992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13D77797-5093-53D0-0E2D-1E5540852AC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78810" y="3444540"/>
                <a:ext cx="2919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E20D97E9-A45F-B0E8-FA17-54E4237ACE77}"/>
                  </a:ext>
                </a:extLst>
              </p14:cNvPr>
              <p14:cNvContentPartPr/>
              <p14:nvPr/>
            </p14:nvContentPartPr>
            <p14:xfrm>
              <a:off x="4182050" y="3739020"/>
              <a:ext cx="41040" cy="2664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E20D97E9-A45F-B0E8-FA17-54E4237ACE7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28050" y="3631380"/>
                <a:ext cx="1486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6B673F73-6D4F-A8E9-0A0F-D4E6555E6BBB}"/>
                  </a:ext>
                </a:extLst>
              </p14:cNvPr>
              <p14:cNvContentPartPr/>
              <p14:nvPr/>
            </p14:nvContentPartPr>
            <p14:xfrm>
              <a:off x="4190690" y="3583140"/>
              <a:ext cx="427320" cy="16236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6B673F73-6D4F-A8E9-0A0F-D4E6555E6BB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36690" y="3475500"/>
                <a:ext cx="5349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BA78F985-0983-B56E-C24D-F8455FAF3BDC}"/>
                  </a:ext>
                </a:extLst>
              </p14:cNvPr>
              <p14:cNvContentPartPr/>
              <p14:nvPr/>
            </p14:nvContentPartPr>
            <p14:xfrm>
              <a:off x="4286810" y="3777900"/>
              <a:ext cx="323280" cy="11592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BA78F985-0983-B56E-C24D-F8455FAF3BD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33170" y="3669900"/>
                <a:ext cx="4309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19ED8780-CC46-3CFE-AB79-D0181D366A0F}"/>
                  </a:ext>
                </a:extLst>
              </p14:cNvPr>
              <p14:cNvContentPartPr/>
              <p14:nvPr/>
            </p14:nvContentPartPr>
            <p14:xfrm>
              <a:off x="4125890" y="4406100"/>
              <a:ext cx="543240" cy="25092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19ED8780-CC46-3CFE-AB79-D0181D366A0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71890" y="4298100"/>
                <a:ext cx="6508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AECD3624-B29A-751E-A399-9C4E43D1F7B3}"/>
                  </a:ext>
                </a:extLst>
              </p14:cNvPr>
              <p14:cNvContentPartPr/>
              <p14:nvPr/>
            </p14:nvContentPartPr>
            <p14:xfrm>
              <a:off x="4047315" y="3735690"/>
              <a:ext cx="89280" cy="6588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AECD3624-B29A-751E-A399-9C4E43D1F7B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29315" y="3699690"/>
                <a:ext cx="1249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97412F3D-4CF1-D1A3-C14A-C17AE210E66A}"/>
                  </a:ext>
                </a:extLst>
              </p14:cNvPr>
              <p14:cNvContentPartPr/>
              <p14:nvPr/>
            </p14:nvContentPartPr>
            <p14:xfrm>
              <a:off x="4056315" y="3664410"/>
              <a:ext cx="104760" cy="7380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97412F3D-4CF1-D1A3-C14A-C17AE210E66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38315" y="3628410"/>
                <a:ext cx="1404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A101784D-CBCF-7C06-8018-34F58E25B29C}"/>
                  </a:ext>
                </a:extLst>
              </p14:cNvPr>
              <p14:cNvContentPartPr/>
              <p14:nvPr/>
            </p14:nvContentPartPr>
            <p14:xfrm>
              <a:off x="4381755" y="3447330"/>
              <a:ext cx="166680" cy="14328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A101784D-CBCF-7C06-8018-34F58E25B2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64115" y="3411690"/>
                <a:ext cx="2023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EFE203B4-9A09-6970-B029-4955DCA3B78D}"/>
                  </a:ext>
                </a:extLst>
              </p14:cNvPr>
              <p14:cNvContentPartPr/>
              <p14:nvPr/>
            </p14:nvContentPartPr>
            <p14:xfrm>
              <a:off x="4028955" y="3727770"/>
              <a:ext cx="360" cy="36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EFE203B4-9A09-6970-B029-4955DCA3B78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10955" y="369213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107D7A75-489C-08F3-2E15-BDFFFC55528D}"/>
                  </a:ext>
                </a:extLst>
              </p14:cNvPr>
              <p14:cNvContentPartPr/>
              <p14:nvPr/>
            </p14:nvContentPartPr>
            <p14:xfrm>
              <a:off x="4157835" y="3613650"/>
              <a:ext cx="632520" cy="40536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107D7A75-489C-08F3-2E15-BDFFFC55528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39835" y="3577650"/>
                <a:ext cx="66816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-645255" y="44098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DC075330-74F7-6B8B-FCB1-13440F309800}"/>
                  </a:ext>
                </a:extLst>
              </p14:cNvPr>
              <p14:cNvContentPartPr/>
              <p14:nvPr/>
            </p14:nvContentPartPr>
            <p14:xfrm>
              <a:off x="1588185" y="2863060"/>
              <a:ext cx="858600" cy="47556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DC075330-74F7-6B8B-FCB1-13440F30980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52185" y="2791420"/>
                <a:ext cx="9302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1E4AE5A3-8381-285B-58C6-E8BD2CF96949}"/>
                  </a:ext>
                </a:extLst>
              </p14:cNvPr>
              <p14:cNvContentPartPr/>
              <p14:nvPr/>
            </p14:nvContentPartPr>
            <p14:xfrm>
              <a:off x="1770705" y="2868460"/>
              <a:ext cx="666720" cy="9072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1E4AE5A3-8381-285B-58C6-E8BD2CF9694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34705" y="2796460"/>
                <a:ext cx="738360" cy="2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599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 Introducción</a:t>
            </a:r>
            <a:endParaRPr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Problemática y Justificación del trabajo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3324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Selección: magnetómetro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5122" name="Picture 2" descr="Brújula Digital GY-271 Compas Magnetometro">
            <a:extLst>
              <a:ext uri="{FF2B5EF4-FFF2-40B4-BE49-F238E27FC236}">
                <a16:creationId xmlns:a16="http://schemas.microsoft.com/office/drawing/2014/main" id="{868C06C2-5FC2-95AF-37B2-E2477CBF0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0" t="24570" r="21815" b="25625"/>
          <a:stretch/>
        </p:blipFill>
        <p:spPr bwMode="auto">
          <a:xfrm>
            <a:off x="5954752" y="1636632"/>
            <a:ext cx="2111297" cy="18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74F9038-D4AE-55E9-EB5D-C273F83B6985}"/>
              </a:ext>
            </a:extLst>
          </p:cNvPr>
          <p:cNvSpPr txBox="1"/>
          <p:nvPr/>
        </p:nvSpPr>
        <p:spPr>
          <a:xfrm>
            <a:off x="793595" y="1636632"/>
            <a:ext cx="4932556" cy="1624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n-US" sz="2000">
                <a:solidFill>
                  <a:srgbClr val="272A36"/>
                </a:solidFill>
                <a:latin typeface="Barlow Light"/>
                <a:sym typeface="Barlow Light"/>
              </a:rPr>
              <a:t>QMC5883L.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V</a:t>
            </a: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ersatilidad y manejo de librerías.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A</a:t>
            </a: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lto uso en proyectos de carácter ubicacional.</a:t>
            </a:r>
          </a:p>
        </p:txBody>
      </p:sp>
    </p:spTree>
    <p:extLst>
      <p:ext uri="{BB962C8B-B14F-4D97-AF65-F5344CB8AC3E}">
        <p14:creationId xmlns:p14="http://schemas.microsoft.com/office/powerpoint/2010/main" val="4138422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Pruebas: magnetómetro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n 1" descr="Diagrama, Esquemático&#10;&#10;Descripción generada automáticamente">
            <a:extLst>
              <a:ext uri="{FF2B5EF4-FFF2-40B4-BE49-F238E27FC236}">
                <a16:creationId xmlns:a16="http://schemas.microsoft.com/office/drawing/2014/main" id="{06EFFE7C-A5CB-B9E2-419C-8CEA21D22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34" y="1318000"/>
            <a:ext cx="4474520" cy="335574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267DE58-6C34-3F60-5542-8C0210E3C32F}"/>
              </a:ext>
            </a:extLst>
          </p:cNvPr>
          <p:cNvSpPr txBox="1"/>
          <p:nvPr/>
        </p:nvSpPr>
        <p:spPr>
          <a:xfrm>
            <a:off x="661100" y="1759348"/>
            <a:ext cx="3479720" cy="205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5600">
              <a:lnSpc>
                <a:spcPct val="115000"/>
              </a:lnSpc>
              <a:spcBef>
                <a:spcPts val="600"/>
              </a:spcBef>
              <a:buClr>
                <a:srgbClr val="FFAD1D"/>
              </a:buClr>
              <a:buSzPts val="2000"/>
              <a:buFont typeface="Barlow Light"/>
              <a:buChar char="▪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16 pruebas realizadas.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n-US" sz="2000">
                <a:solidFill>
                  <a:srgbClr val="272A36"/>
                </a:solidFill>
                <a:latin typeface="Barlow Light"/>
                <a:sym typeface="Barlow Light"/>
              </a:rPr>
              <a:t>Sensor estático.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10 segund</a:t>
            </a:r>
            <a:r>
              <a:rPr lang="en-US" sz="2000">
                <a:solidFill>
                  <a:srgbClr val="272A36"/>
                </a:solidFill>
                <a:latin typeface="Barlow Light"/>
                <a:sym typeface="Barlow Light"/>
              </a:rPr>
              <a:t>os.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Cálculo desviación estándar.</a:t>
            </a:r>
          </a:p>
        </p:txBody>
      </p:sp>
    </p:spTree>
    <p:extLst>
      <p:ext uri="{BB962C8B-B14F-4D97-AF65-F5344CB8AC3E}">
        <p14:creationId xmlns:p14="http://schemas.microsoft.com/office/powerpoint/2010/main" val="54168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Pruebas: magnetómetro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n 1" descr="Diagrama, Esquemático&#10;&#10;Descripción generada automáticamente">
            <a:extLst>
              <a:ext uri="{FF2B5EF4-FFF2-40B4-BE49-F238E27FC236}">
                <a16:creationId xmlns:a16="http://schemas.microsoft.com/office/drawing/2014/main" id="{06EFFE7C-A5CB-B9E2-419C-8CEA21D22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34" y="1318000"/>
            <a:ext cx="4474520" cy="335574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267DE58-6C34-3F60-5542-8C0210E3C32F}"/>
              </a:ext>
            </a:extLst>
          </p:cNvPr>
          <p:cNvSpPr txBox="1"/>
          <p:nvPr/>
        </p:nvSpPr>
        <p:spPr>
          <a:xfrm>
            <a:off x="661100" y="1759348"/>
            <a:ext cx="3479720" cy="409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5600">
              <a:lnSpc>
                <a:spcPct val="115000"/>
              </a:lnSpc>
              <a:spcBef>
                <a:spcPts val="600"/>
              </a:spcBef>
              <a:buClr>
                <a:srgbClr val="FFAD1D"/>
              </a:buClr>
              <a:buSzPts val="2000"/>
              <a:buFont typeface="Barlow Light"/>
              <a:buChar char="▪"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cs typeface="Arial"/>
              <a:sym typeface="Barlow Ligh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0946B0-BDDD-267B-64A0-C10BC4633284}"/>
              </a:ext>
            </a:extLst>
          </p:cNvPr>
          <p:cNvSpPr txBox="1"/>
          <p:nvPr/>
        </p:nvSpPr>
        <p:spPr>
          <a:xfrm>
            <a:off x="639746" y="1652554"/>
            <a:ext cx="3622287" cy="2686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Medir una dirección contreta constantemente.</a:t>
            </a:r>
          </a:p>
          <a:p>
            <a:pPr marL="457200" indent="-355600">
              <a:lnSpc>
                <a:spcPct val="115000"/>
              </a:lnSpc>
              <a:spcBef>
                <a:spcPts val="600"/>
              </a:spcBef>
              <a:buClr>
                <a:srgbClr val="FFAD1D"/>
              </a:buClr>
              <a:buSzPts val="2000"/>
              <a:buFont typeface="Barlow Light"/>
              <a:buChar char="▪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Facilita encontrar la diferencia entre cada dato medido.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Carencia de un punto de referencia.</a:t>
            </a:r>
          </a:p>
        </p:txBody>
      </p:sp>
    </p:spTree>
    <p:extLst>
      <p:ext uri="{BB962C8B-B14F-4D97-AF65-F5344CB8AC3E}">
        <p14:creationId xmlns:p14="http://schemas.microsoft.com/office/powerpoint/2010/main" val="277517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Metodología: potenciostato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r>
              <a:rPr lang="en"/>
              <a:t>/37</a:t>
            </a:r>
            <a:endParaRPr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0356D31E-218D-4FF1-7774-BA97BA40E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75" y="1318000"/>
            <a:ext cx="7561313" cy="3825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B98A6F90-FA61-5C1F-C6B4-3409468ABE70}"/>
                  </a:ext>
                </a:extLst>
              </p14:cNvPr>
              <p14:cNvContentPartPr/>
              <p14:nvPr/>
            </p14:nvContentPartPr>
            <p14:xfrm>
              <a:off x="1584225" y="2861620"/>
              <a:ext cx="862200" cy="47880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B98A6F90-FA61-5C1F-C6B4-3409468ABE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8225" y="2789620"/>
                <a:ext cx="93384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19CDA0CF-CCF6-64F5-4042-727DB6CA9E05}"/>
                  </a:ext>
                </a:extLst>
              </p14:cNvPr>
              <p14:cNvContentPartPr/>
              <p14:nvPr/>
            </p14:nvContentPartPr>
            <p14:xfrm>
              <a:off x="1592505" y="2867740"/>
              <a:ext cx="93960" cy="17280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19CDA0CF-CCF6-64F5-4042-727DB6CA9E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6865" y="2796100"/>
                <a:ext cx="1656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3244EDC0-2D33-65B8-F677-914425E8C163}"/>
                  </a:ext>
                </a:extLst>
              </p14:cNvPr>
              <p14:cNvContentPartPr/>
              <p14:nvPr/>
            </p14:nvContentPartPr>
            <p14:xfrm>
              <a:off x="2164905" y="3701140"/>
              <a:ext cx="746640" cy="4035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3244EDC0-2D33-65B8-F677-914425E8C1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8905" y="3629140"/>
                <a:ext cx="81828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CCB43A4-65FF-0362-D2D3-71716FC804D0}"/>
                  </a:ext>
                </a:extLst>
              </p14:cNvPr>
              <p14:cNvContentPartPr/>
              <p14:nvPr/>
            </p14:nvContentPartPr>
            <p14:xfrm>
              <a:off x="5195745" y="1886380"/>
              <a:ext cx="760680" cy="4500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CCB43A4-65FF-0362-D2D3-71716FC804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0105" y="1814380"/>
                <a:ext cx="8323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27715119-8510-33A3-555C-E01676BD2588}"/>
                  </a:ext>
                </a:extLst>
              </p14:cNvPr>
              <p14:cNvContentPartPr/>
              <p14:nvPr/>
            </p14:nvContentPartPr>
            <p14:xfrm>
              <a:off x="6118065" y="1894660"/>
              <a:ext cx="686520" cy="313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27715119-8510-33A3-555C-E01676BD25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82065" y="1823020"/>
                <a:ext cx="758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359D89F-D0E4-CA8A-18CA-DED753028BF1}"/>
                  </a:ext>
                </a:extLst>
              </p14:cNvPr>
              <p14:cNvContentPartPr/>
              <p14:nvPr/>
            </p14:nvContentPartPr>
            <p14:xfrm>
              <a:off x="6123200" y="1900740"/>
              <a:ext cx="735480" cy="4406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359D89F-D0E4-CA8A-18CA-DED753028B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560" y="1828740"/>
                <a:ext cx="80712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12FBEFA4-7695-3106-48CA-74CED59FFBEC}"/>
                  </a:ext>
                </a:extLst>
              </p14:cNvPr>
              <p14:cNvContentPartPr/>
              <p14:nvPr/>
            </p14:nvContentPartPr>
            <p14:xfrm>
              <a:off x="5693720" y="2872740"/>
              <a:ext cx="864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12FBEFA4-7695-3106-48CA-74CED59FFB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40080" y="2764740"/>
                <a:ext cx="116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8E58457-C64D-6FCB-6BD7-CBAD63B21C56}"/>
                  </a:ext>
                </a:extLst>
              </p14:cNvPr>
              <p14:cNvContentPartPr/>
              <p14:nvPr/>
            </p14:nvContentPartPr>
            <p14:xfrm>
              <a:off x="5699480" y="2867700"/>
              <a:ext cx="648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8E58457-C64D-6FCB-6BD7-CBAD63B21C5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45840" y="2759700"/>
                <a:ext cx="114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91F3C736-7B21-558A-CB87-A963CF4AB1BC}"/>
                  </a:ext>
                </a:extLst>
              </p14:cNvPr>
              <p14:cNvContentPartPr/>
              <p14:nvPr/>
            </p14:nvContentPartPr>
            <p14:xfrm>
              <a:off x="5556560" y="2853300"/>
              <a:ext cx="355680" cy="198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91F3C736-7B21-558A-CB87-A963CF4AB1B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02920" y="2745300"/>
                <a:ext cx="46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BA7392D-0E3A-EA77-75F7-B92926B84C1E}"/>
                  </a:ext>
                </a:extLst>
              </p14:cNvPr>
              <p14:cNvContentPartPr/>
              <p14:nvPr/>
            </p14:nvContentPartPr>
            <p14:xfrm>
              <a:off x="5422640" y="2619300"/>
              <a:ext cx="653400" cy="49644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BA7392D-0E3A-EA77-75F7-B92926B84C1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05000" y="2583660"/>
                <a:ext cx="68904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1414090-4D4E-4BBF-D514-BAAFA6EF8BF4}"/>
                  </a:ext>
                </a:extLst>
              </p14:cNvPr>
              <p14:cNvContentPartPr/>
              <p14:nvPr/>
            </p14:nvContentPartPr>
            <p14:xfrm>
              <a:off x="5419400" y="3400860"/>
              <a:ext cx="642240" cy="38952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1414090-4D4E-4BBF-D514-BAAFA6EF8B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01400" y="3365220"/>
                <a:ext cx="67788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1232E40D-7974-FFB7-F78E-478DF910039F}"/>
                  </a:ext>
                </a:extLst>
              </p14:cNvPr>
              <p14:cNvContentPartPr/>
              <p14:nvPr/>
            </p14:nvContentPartPr>
            <p14:xfrm>
              <a:off x="5623880" y="3514260"/>
              <a:ext cx="335880" cy="2041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1232E40D-7974-FFB7-F78E-478DF910039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06240" y="3478260"/>
                <a:ext cx="3715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EFD95B7-F269-D669-73B4-BE0C58A305CE}"/>
                  </a:ext>
                </a:extLst>
              </p14:cNvPr>
              <p14:cNvContentPartPr/>
              <p14:nvPr/>
            </p14:nvContentPartPr>
            <p14:xfrm>
              <a:off x="5455400" y="4185540"/>
              <a:ext cx="570960" cy="25452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EFD95B7-F269-D669-73B4-BE0C58A305C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01760" y="4077900"/>
                <a:ext cx="678600" cy="47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554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Selección e implementación: potenciostato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474F9038-D4AE-55E9-EB5D-C273F83B6985}"/>
              </a:ext>
            </a:extLst>
          </p:cNvPr>
          <p:cNvSpPr txBox="1"/>
          <p:nvPr/>
        </p:nvSpPr>
        <p:spPr>
          <a:xfrm>
            <a:off x="793595" y="1636632"/>
            <a:ext cx="4601365" cy="1547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n-US" sz="2000">
                <a:solidFill>
                  <a:srgbClr val="272A36"/>
                </a:solidFill>
                <a:latin typeface="Barlow Light"/>
                <a:sym typeface="Barlow Light"/>
              </a:rPr>
              <a:t>Diseñado por Christian Segura.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Aplicación de librería para microcontrolador basado en ESP8266.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45D12D-5A4B-7A40-874D-7BB8252D2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77"/>
          <a:stretch/>
        </p:blipFill>
        <p:spPr>
          <a:xfrm>
            <a:off x="5218584" y="1636632"/>
            <a:ext cx="3131821" cy="22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21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Pruebas: potenciostato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C267DE58-6C34-3F60-5542-8C0210E3C32F}"/>
              </a:ext>
            </a:extLst>
          </p:cNvPr>
          <p:cNvSpPr txBox="1"/>
          <p:nvPr/>
        </p:nvSpPr>
        <p:spPr>
          <a:xfrm>
            <a:off x="661100" y="1759348"/>
            <a:ext cx="3479720" cy="409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5600">
              <a:lnSpc>
                <a:spcPct val="115000"/>
              </a:lnSpc>
              <a:spcBef>
                <a:spcPts val="600"/>
              </a:spcBef>
              <a:buClr>
                <a:srgbClr val="FFAD1D"/>
              </a:buClr>
              <a:buSzPts val="2000"/>
              <a:buFont typeface="Barlow Light"/>
              <a:buChar char="▪"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cs typeface="Arial"/>
              <a:sym typeface="Barlow Light"/>
            </a:endParaRP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096097B5-8547-25ED-5A47-5CEDC8B10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7" y="1559691"/>
            <a:ext cx="3975735" cy="2830751"/>
          </a:xfrm>
          <a:prstGeom prst="rect">
            <a:avLst/>
          </a:prstGeom>
        </p:spPr>
      </p:pic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32AF441-DA81-0E0E-1552-0D0F9A969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192" y="1559691"/>
            <a:ext cx="3902332" cy="28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72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Pruebas: potenciostato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C267DE58-6C34-3F60-5542-8C0210E3C32F}"/>
              </a:ext>
            </a:extLst>
          </p:cNvPr>
          <p:cNvSpPr txBox="1"/>
          <p:nvPr/>
        </p:nvSpPr>
        <p:spPr>
          <a:xfrm>
            <a:off x="661100" y="1759348"/>
            <a:ext cx="3479720" cy="409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5600">
              <a:lnSpc>
                <a:spcPct val="115000"/>
              </a:lnSpc>
              <a:spcBef>
                <a:spcPts val="600"/>
              </a:spcBef>
              <a:buClr>
                <a:srgbClr val="FFAD1D"/>
              </a:buClr>
              <a:buSzPts val="2000"/>
              <a:buFont typeface="Barlow Light"/>
              <a:buChar char="▪"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cs typeface="Arial"/>
              <a:sym typeface="Barlow Light"/>
            </a:endParaRP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32AF441-DA81-0E0E-1552-0D0F9A969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192" y="1559691"/>
            <a:ext cx="3902332" cy="283075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146C64-0D5F-FB0D-2874-3DFCB39AFB3C}"/>
              </a:ext>
            </a:extLst>
          </p:cNvPr>
          <p:cNvSpPr txBox="1"/>
          <p:nvPr/>
        </p:nvSpPr>
        <p:spPr>
          <a:xfrm>
            <a:off x="760095" y="1759348"/>
            <a:ext cx="3963097" cy="119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Ruido nulo en datos.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Suavizado por filtro de ventana móvil.</a:t>
            </a:r>
            <a:endParaRPr kumimoji="0" lang="es-MX" sz="2000" b="0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cs typeface="Arial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638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Metodología: programa final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r>
              <a:rPr lang="en"/>
              <a:t>/37</a:t>
            </a:r>
            <a:endParaRPr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0356D31E-218D-4FF1-7774-BA97BA40E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75" y="1318000"/>
            <a:ext cx="7561313" cy="3825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F1430D07-9F4B-6316-2BAC-B198832A0A5D}"/>
                  </a:ext>
                </a:extLst>
              </p14:cNvPr>
              <p14:cNvContentPartPr/>
              <p14:nvPr/>
            </p14:nvContentPartPr>
            <p14:xfrm>
              <a:off x="7282500" y="1554060"/>
              <a:ext cx="846360" cy="34524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F1430D07-9F4B-6316-2BAC-B198832A0A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8500" y="1446420"/>
                <a:ext cx="95400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10C11765-BAF5-F158-9C33-4860A3474AB6}"/>
                  </a:ext>
                </a:extLst>
              </p14:cNvPr>
              <p14:cNvContentPartPr/>
              <p14:nvPr/>
            </p14:nvContentPartPr>
            <p14:xfrm>
              <a:off x="7299780" y="2331300"/>
              <a:ext cx="784080" cy="3204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10C11765-BAF5-F158-9C33-4860A3474A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5780" y="2223300"/>
                <a:ext cx="891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7F951635-A6CE-8B4C-C0E0-13C0BCF2EE83}"/>
                  </a:ext>
                </a:extLst>
              </p14:cNvPr>
              <p14:cNvContentPartPr/>
              <p14:nvPr/>
            </p14:nvContentPartPr>
            <p14:xfrm>
              <a:off x="7638900" y="2331300"/>
              <a:ext cx="291960" cy="63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7F951635-A6CE-8B4C-C0E0-13C0BCF2EE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85260" y="2223300"/>
                <a:ext cx="3996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126A4557-A275-A1E0-EEDF-58025E28E830}"/>
                  </a:ext>
                </a:extLst>
              </p14:cNvPr>
              <p14:cNvContentPartPr/>
              <p14:nvPr/>
            </p14:nvContentPartPr>
            <p14:xfrm>
              <a:off x="7292220" y="2520660"/>
              <a:ext cx="803160" cy="1256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126A4557-A275-A1E0-EEDF-58025E28E8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8220" y="2413020"/>
                <a:ext cx="9108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F2D1ED3-54EF-ED08-82B7-D34877673294}"/>
                  </a:ext>
                </a:extLst>
              </p14:cNvPr>
              <p14:cNvContentPartPr/>
              <p14:nvPr/>
            </p14:nvContentPartPr>
            <p14:xfrm>
              <a:off x="7286100" y="2620380"/>
              <a:ext cx="379800" cy="388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F2D1ED3-54EF-ED08-82B7-D348776732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32100" y="2512380"/>
                <a:ext cx="4874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279EB6C-3EDE-A131-385D-1BEBE059BF71}"/>
                  </a:ext>
                </a:extLst>
              </p14:cNvPr>
              <p14:cNvContentPartPr/>
              <p14:nvPr/>
            </p14:nvContentPartPr>
            <p14:xfrm>
              <a:off x="7313460" y="3115380"/>
              <a:ext cx="781560" cy="3438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279EB6C-3EDE-A131-385D-1BEBE059BF7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59820" y="3007740"/>
                <a:ext cx="88920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AC7746AD-9EB5-182E-3746-A374F1F80420}"/>
                  </a:ext>
                </a:extLst>
              </p14:cNvPr>
              <p14:cNvContentPartPr/>
              <p14:nvPr/>
            </p14:nvContentPartPr>
            <p14:xfrm>
              <a:off x="7393960" y="3925780"/>
              <a:ext cx="639720" cy="326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AC7746AD-9EB5-182E-3746-A374F1F804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39960" y="3817780"/>
                <a:ext cx="74736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9B82212-E04A-2810-DDFD-363EBF746FFE}"/>
                  </a:ext>
                </a:extLst>
              </p14:cNvPr>
              <p14:cNvContentPartPr/>
              <p14:nvPr/>
            </p14:nvContentPartPr>
            <p14:xfrm>
              <a:off x="7218280" y="3827140"/>
              <a:ext cx="547920" cy="4629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9B82212-E04A-2810-DDFD-363EBF746FF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00280" y="3791500"/>
                <a:ext cx="58356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07355D44-18C5-B2E3-22B6-DEE8CCC64524}"/>
                  </a:ext>
                </a:extLst>
              </p14:cNvPr>
              <p14:cNvContentPartPr/>
              <p14:nvPr/>
            </p14:nvContentPartPr>
            <p14:xfrm>
              <a:off x="7597720" y="4249060"/>
              <a:ext cx="235440" cy="10872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07355D44-18C5-B2E3-22B6-DEE8CCC6452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80080" y="4213060"/>
                <a:ext cx="271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4A2B981-5CC4-8565-0711-9A176F1B4058}"/>
                  </a:ext>
                </a:extLst>
              </p14:cNvPr>
              <p14:cNvContentPartPr/>
              <p14:nvPr/>
            </p14:nvContentPartPr>
            <p14:xfrm>
              <a:off x="7980400" y="4063300"/>
              <a:ext cx="195120" cy="961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4A2B981-5CC4-8565-0711-9A176F1B40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2760" y="4027660"/>
                <a:ext cx="2307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75732CD4-D3F4-D773-C089-B866FE80A07E}"/>
                  </a:ext>
                </a:extLst>
              </p14:cNvPr>
              <p14:cNvContentPartPr/>
              <p14:nvPr/>
            </p14:nvContentPartPr>
            <p14:xfrm>
              <a:off x="7491880" y="4669100"/>
              <a:ext cx="394920" cy="30528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75732CD4-D3F4-D773-C089-B866FE80A07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73880" y="4633460"/>
                <a:ext cx="430560" cy="3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214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Desarrollo: programa final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7C578F10-C823-7E63-4337-F8F2D021AF2B}"/>
              </a:ext>
            </a:extLst>
          </p:cNvPr>
          <p:cNvSpPr txBox="1"/>
          <p:nvPr/>
        </p:nvSpPr>
        <p:spPr>
          <a:xfrm>
            <a:off x="779145" y="1421924"/>
            <a:ext cx="4933950" cy="3458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Se incluye implementación de magnetómetro y control de trayectoria.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Se incluye implementación de potenciostato y control de trayectoria</a:t>
            </a: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 (simulación de datos).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Se incluye manejo de motores por medio de puente H.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Desarrollo de página web.</a:t>
            </a:r>
            <a:endParaRPr kumimoji="0" lang="es-MX" sz="2000" b="0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cs typeface="Arial"/>
              <a:sym typeface="Barlow Light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endParaRPr lang="es-CO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1E88AF1-8608-8C23-B590-A29F1801F2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554"/>
          <a:stretch/>
        </p:blipFill>
        <p:spPr>
          <a:xfrm>
            <a:off x="5713095" y="1498124"/>
            <a:ext cx="3227589" cy="26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94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Desarrollo: programa final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Google Shape;740;p34">
            <a:extLst>
              <a:ext uri="{FF2B5EF4-FFF2-40B4-BE49-F238E27FC236}">
                <a16:creationId xmlns:a16="http://schemas.microsoft.com/office/drawing/2014/main" id="{E13F09D4-C32F-8036-57AC-BEC6420D1B18}"/>
              </a:ext>
            </a:extLst>
          </p:cNvPr>
          <p:cNvSpPr/>
          <p:nvPr/>
        </p:nvSpPr>
        <p:spPr>
          <a:xfrm>
            <a:off x="4793750" y="1636872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3" name="Google Shape;742;p34">
            <a:extLst>
              <a:ext uri="{FF2B5EF4-FFF2-40B4-BE49-F238E27FC236}">
                <a16:creationId xmlns:a16="http://schemas.microsoft.com/office/drawing/2014/main" id="{6E1C939F-F780-72DD-DCA0-2AEDB30E153B}"/>
              </a:ext>
            </a:extLst>
          </p:cNvPr>
          <p:cNvGrpSpPr/>
          <p:nvPr/>
        </p:nvGrpSpPr>
        <p:grpSpPr>
          <a:xfrm>
            <a:off x="4288899" y="1497088"/>
            <a:ext cx="4542205" cy="2661224"/>
            <a:chOff x="1177450" y="241631"/>
            <a:chExt cx="6173152" cy="3616776"/>
          </a:xfrm>
        </p:grpSpPr>
        <p:sp>
          <p:nvSpPr>
            <p:cNvPr id="4" name="Google Shape;743;p34">
              <a:extLst>
                <a:ext uri="{FF2B5EF4-FFF2-40B4-BE49-F238E27FC236}">
                  <a16:creationId xmlns:a16="http://schemas.microsoft.com/office/drawing/2014/main" id="{B3C6A9CA-55D0-FD92-210C-5FCF24839F6D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744;p34">
              <a:extLst>
                <a:ext uri="{FF2B5EF4-FFF2-40B4-BE49-F238E27FC236}">
                  <a16:creationId xmlns:a16="http://schemas.microsoft.com/office/drawing/2014/main" id="{A749A2EF-D7A7-9AE9-D7FF-17F5660AF857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45;p34">
              <a:extLst>
                <a:ext uri="{FF2B5EF4-FFF2-40B4-BE49-F238E27FC236}">
                  <a16:creationId xmlns:a16="http://schemas.microsoft.com/office/drawing/2014/main" id="{509FD70D-75B3-5BEC-556E-F55D69DFA153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6;p34">
              <a:extLst>
                <a:ext uri="{FF2B5EF4-FFF2-40B4-BE49-F238E27FC236}">
                  <a16:creationId xmlns:a16="http://schemas.microsoft.com/office/drawing/2014/main" id="{F04EAA35-BDF2-34B3-A3A7-0FBDD9DA1074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D0353C08-0A79-5B7A-2CB5-B57C7070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286" y="1645972"/>
            <a:ext cx="2723022" cy="22311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848EF8D-9823-E232-AA0D-6487B26E5504}"/>
              </a:ext>
            </a:extLst>
          </p:cNvPr>
          <p:cNvSpPr txBox="1"/>
          <p:nvPr/>
        </p:nvSpPr>
        <p:spPr>
          <a:xfrm>
            <a:off x="1147424" y="1828810"/>
            <a:ext cx="3053127" cy="1824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400"/>
              <a:buFont typeface="Barlow Light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Se muestra en el cliente una interfaz con mediciones de biosensor, ángulo y potencia de los motores en PWM.</a:t>
            </a:r>
          </a:p>
        </p:txBody>
      </p:sp>
    </p:spTree>
    <p:extLst>
      <p:ext uri="{BB962C8B-B14F-4D97-AF65-F5344CB8AC3E}">
        <p14:creationId xmlns:p14="http://schemas.microsoft.com/office/powerpoint/2010/main" val="384987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r>
              <a:rPr lang="en"/>
              <a:t>/37</a:t>
            </a:r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0858AE-ECCE-0649-842B-1162E9FB2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394" y="1599700"/>
            <a:ext cx="3690296" cy="2890100"/>
          </a:xfrm>
        </p:spPr>
        <p:txBody>
          <a:bodyPr/>
          <a:lstStyle/>
          <a:p>
            <a:r>
              <a:rPr lang="es-MX"/>
              <a:t>Contaminación de cuerpos hídricos por metales pesados.</a:t>
            </a:r>
          </a:p>
          <a:p>
            <a:r>
              <a:rPr lang="es-MX"/>
              <a:t>Presentes en peces, carne y leche.</a:t>
            </a:r>
          </a:p>
          <a:p>
            <a:r>
              <a:rPr lang="es-MX"/>
              <a:t>Daños irreversibles a la salud humana.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260F462-C97B-DFA8-8C68-2CD5D1698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"/>
          <a:stretch/>
        </p:blipFill>
        <p:spPr bwMode="auto">
          <a:xfrm>
            <a:off x="4957182" y="1403364"/>
            <a:ext cx="1991862" cy="142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sénico. Tabla Periódica. Revista C2">
            <a:extLst>
              <a:ext uri="{FF2B5EF4-FFF2-40B4-BE49-F238E27FC236}">
                <a16:creationId xmlns:a16="http://schemas.microsoft.com/office/drawing/2014/main" id="{A3CA9E82-1805-B257-E79F-F35A1B570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t="10478" r="20602" b="9045"/>
          <a:stretch/>
        </p:blipFill>
        <p:spPr bwMode="auto">
          <a:xfrm>
            <a:off x="7209536" y="1512024"/>
            <a:ext cx="1222171" cy="12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omo. Tabla Periódica. Revista C2">
            <a:extLst>
              <a:ext uri="{FF2B5EF4-FFF2-40B4-BE49-F238E27FC236}">
                <a16:creationId xmlns:a16="http://schemas.microsoft.com/office/drawing/2014/main" id="{500543F0-FAC0-DE50-5DD7-44021A27F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0" t="6949" r="18940" b="5945"/>
          <a:stretch/>
        </p:blipFill>
        <p:spPr bwMode="auto">
          <a:xfrm>
            <a:off x="5250586" y="3002618"/>
            <a:ext cx="1405054" cy="130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dmio. Tabla Periódica. Revista C2">
            <a:extLst>
              <a:ext uri="{FF2B5EF4-FFF2-40B4-BE49-F238E27FC236}">
                <a16:creationId xmlns:a16="http://schemas.microsoft.com/office/drawing/2014/main" id="{6A2B59D2-ED0C-FFC2-1AB4-6F05E52BE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" t="13039" r="8933" b="5108"/>
          <a:stretch/>
        </p:blipFill>
        <p:spPr bwMode="auto">
          <a:xfrm>
            <a:off x="6966391" y="3086881"/>
            <a:ext cx="1708460" cy="122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1CEBEDD-1D57-A808-C93C-02CB5F66509A}"/>
              </a:ext>
            </a:extLst>
          </p:cNvPr>
          <p:cNvSpPr txBox="1"/>
          <p:nvPr/>
        </p:nvSpPr>
        <p:spPr>
          <a:xfrm>
            <a:off x="5519255" y="2694841"/>
            <a:ext cx="1025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latin typeface="Barlow Light" panose="00000400000000000000" pitchFamily="2" charset="0"/>
              </a:rPr>
              <a:t>(Mercurio)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BEFA879-A70E-78C5-318C-9550503369B0}"/>
              </a:ext>
            </a:extLst>
          </p:cNvPr>
          <p:cNvSpPr txBox="1"/>
          <p:nvPr/>
        </p:nvSpPr>
        <p:spPr>
          <a:xfrm>
            <a:off x="7367732" y="2684157"/>
            <a:ext cx="1025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latin typeface="Barlow Light" panose="00000400000000000000" pitchFamily="2" charset="0"/>
              </a:rPr>
              <a:t>(Arsénico)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61C41B-4A8D-9BF2-21D6-31416FCC87C9}"/>
              </a:ext>
            </a:extLst>
          </p:cNvPr>
          <p:cNvSpPr txBox="1"/>
          <p:nvPr/>
        </p:nvSpPr>
        <p:spPr>
          <a:xfrm>
            <a:off x="5629728" y="4182023"/>
            <a:ext cx="1025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latin typeface="Barlow Light" panose="00000400000000000000" pitchFamily="2" charset="0"/>
              </a:rPr>
              <a:t>(Plomo)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10F6D9-6182-52D7-E450-0B89C5217539}"/>
              </a:ext>
            </a:extLst>
          </p:cNvPr>
          <p:cNvSpPr txBox="1"/>
          <p:nvPr/>
        </p:nvSpPr>
        <p:spPr>
          <a:xfrm>
            <a:off x="7405795" y="4171423"/>
            <a:ext cx="1025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latin typeface="Barlow Light" panose="00000400000000000000" pitchFamily="2" charset="0"/>
              </a:rPr>
              <a:t>(Cadmio)</a:t>
            </a:r>
          </a:p>
        </p:txBody>
      </p:sp>
    </p:spTree>
    <p:extLst>
      <p:ext uri="{BB962C8B-B14F-4D97-AF65-F5344CB8AC3E}">
        <p14:creationId xmlns:p14="http://schemas.microsoft.com/office/powerpoint/2010/main" val="3038585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Resultado final: prueba 1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20230612_132733">
            <a:hlinkClick r:id="" action="ppaction://media"/>
            <a:extLst>
              <a:ext uri="{FF2B5EF4-FFF2-40B4-BE49-F238E27FC236}">
                <a16:creationId xmlns:a16="http://schemas.microsoft.com/office/drawing/2014/main" id="{D3BFAF98-92FC-2638-3CCC-627AECD0D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2819" y="1318000"/>
            <a:ext cx="2142577" cy="380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1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Resultado final: prueba 2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20230612_132805">
            <a:hlinkClick r:id="" action="ppaction://media"/>
            <a:extLst>
              <a:ext uri="{FF2B5EF4-FFF2-40B4-BE49-F238E27FC236}">
                <a16:creationId xmlns:a16="http://schemas.microsoft.com/office/drawing/2014/main" id="{916BBE9B-45D4-875E-4A6C-9D546E7079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95783" y="1318000"/>
            <a:ext cx="2152434" cy="3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Resultado final: prueba 3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20230612_132829">
            <a:hlinkClick r:id="" action="ppaction://media"/>
            <a:extLst>
              <a:ext uri="{FF2B5EF4-FFF2-40B4-BE49-F238E27FC236}">
                <a16:creationId xmlns:a16="http://schemas.microsoft.com/office/drawing/2014/main" id="{CE70E748-04F9-03D8-E879-75B036E2E8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95782" y="1318000"/>
            <a:ext cx="2152435" cy="3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1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2721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Conclusiones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7C578F10-C823-7E63-4337-F8F2D021AF2B}"/>
              </a:ext>
            </a:extLst>
          </p:cNvPr>
          <p:cNvSpPr txBox="1"/>
          <p:nvPr/>
        </p:nvSpPr>
        <p:spPr>
          <a:xfrm>
            <a:off x="779144" y="1421924"/>
            <a:ext cx="7503795" cy="3258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marR="0" lvl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Se completó satisfactoriamente el objetivo propuesto, diseñar un sistema de navegación que permitiera:</a:t>
            </a:r>
          </a:p>
          <a:p>
            <a:pPr marL="4445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 Conocer la trayectoria del robot.</a:t>
            </a:r>
          </a:p>
          <a:p>
            <a:pPr marL="4445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 Movilizar el robot de manera independiente.</a:t>
            </a:r>
          </a:p>
          <a:p>
            <a:pPr marL="4445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 Uso y lectura del potenciostato de forma adecuada.</a:t>
            </a:r>
          </a:p>
          <a:p>
            <a:pPr marL="101600" marR="0" lvl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tabLst/>
              <a:defRPr/>
            </a:pPr>
            <a:endParaRPr kumimoji="0" lang="es-MX" sz="2000" b="0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cs typeface="Arial"/>
              <a:sym typeface="Barlow Light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endParaRPr kumimoji="0" lang="es-MX" sz="2000" b="0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cs typeface="Arial"/>
              <a:sym typeface="Barlow Light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3577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Conclusiones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B8A40036-47E2-A0D9-390D-3651536F7D25}"/>
              </a:ext>
            </a:extLst>
          </p:cNvPr>
          <p:cNvSpPr txBox="1"/>
          <p:nvPr/>
        </p:nvSpPr>
        <p:spPr>
          <a:xfrm>
            <a:off x="793595" y="1636632"/>
            <a:ext cx="7710659" cy="2686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Pruebas y metodologías adecuadas para el proyecto, teniendo resultados concluyentes y productivos para el trabajo.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P</a:t>
            </a: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osicionar el magnetómetro lo más apartado posible de las baterías, debido a interferencia no prevista de baterías sobre magnetómetro.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Se aconseja adelantar estudios de blindaje magnético para futuros trabajos.</a:t>
            </a:r>
            <a:endParaRPr kumimoji="0" lang="es-MX" sz="2000" b="0" i="0" u="none" strike="noStrike" kern="0" cap="none" spc="0" normalizeH="0" baseline="0" noProof="0">
              <a:ln>
                <a:noFill/>
              </a:ln>
              <a:solidFill>
                <a:srgbClr val="272A36"/>
              </a:solidFill>
              <a:effectLst/>
              <a:uLnTx/>
              <a:uFillTx/>
              <a:latin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1344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Conclusiones</a:t>
            </a:r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r>
              <a:rPr lang="en"/>
              <a:t>/37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14:cNvPr>
              <p14:cNvContentPartPr/>
              <p14:nvPr/>
            </p14:nvContentPartPr>
            <p14:xfrm>
              <a:off x="-609615" y="512620"/>
              <a:ext cx="360" cy="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E907C319-044E-0814-B88F-689B747CB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5615" y="440620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B8A40036-47E2-A0D9-390D-3651536F7D25}"/>
              </a:ext>
            </a:extLst>
          </p:cNvPr>
          <p:cNvSpPr txBox="1"/>
          <p:nvPr/>
        </p:nvSpPr>
        <p:spPr>
          <a:xfrm>
            <a:off x="793595" y="1636632"/>
            <a:ext cx="7710659" cy="2332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Se utilizaron los conceptos aprendidos en el pregrado.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Se incentivó la solución de problemas ante la falta de insumos relacionados al sistema propuesto (referencias relacionadas).</a:t>
            </a:r>
          </a:p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D1D"/>
              </a:buClr>
              <a:buSzPts val="2000"/>
              <a:buFont typeface="Barlow Light"/>
              <a:buChar char="▪"/>
              <a:tabLst/>
              <a:defRPr/>
            </a:pPr>
            <a:r>
              <a:rPr lang="es-MX" sz="2000">
                <a:solidFill>
                  <a:srgbClr val="272A36"/>
                </a:solidFill>
                <a:latin typeface="Barlow Light"/>
                <a:sym typeface="Barlow Light"/>
              </a:rPr>
              <a:t>S</a:t>
            </a: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272A36"/>
                </a:solidFill>
                <a:effectLst/>
                <a:uLnTx/>
                <a:uFillTx/>
                <a:latin typeface="Barlow Light"/>
                <a:sym typeface="Barlow Light"/>
              </a:rPr>
              <a:t>e espera que los arreglos y ajustes realizados sean de utilidad para próximas iniciativas que permitan salvaguardar y mejorar la calidad del agua.</a:t>
            </a:r>
          </a:p>
        </p:txBody>
      </p:sp>
    </p:spTree>
    <p:extLst>
      <p:ext uri="{BB962C8B-B14F-4D97-AF65-F5344CB8AC3E}">
        <p14:creationId xmlns:p14="http://schemas.microsoft.com/office/powerpoint/2010/main" val="3124461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5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1"/>
                </a:solidFill>
              </a:rPr>
              <a:t>37</a:t>
            </a:fld>
            <a:r>
              <a:rPr lang="en"/>
              <a:t>/37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3" name="Google Shape;753;p35"/>
          <p:cNvSpPr txBox="1">
            <a:spLocks noGrp="1"/>
          </p:cNvSpPr>
          <p:nvPr>
            <p:ph type="ctrTitle" idx="4294967295"/>
          </p:nvPr>
        </p:nvSpPr>
        <p:spPr>
          <a:xfrm>
            <a:off x="4042509" y="2155500"/>
            <a:ext cx="4288800" cy="8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Gracias!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54" name="Google Shape;754;p35"/>
          <p:cNvSpPr txBox="1">
            <a:spLocks noGrp="1"/>
          </p:cNvSpPr>
          <p:nvPr>
            <p:ph type="subTitle" idx="4294967295"/>
          </p:nvPr>
        </p:nvSpPr>
        <p:spPr>
          <a:xfrm>
            <a:off x="4042509" y="2988000"/>
            <a:ext cx="2546886" cy="4997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¿Alguna pregunta?</a:t>
            </a:r>
            <a:endParaRPr dirty="0"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5" name="Picture 4" descr="Resultado de imagen para uniandes logo&quot;">
            <a:hlinkClick r:id="rId3" action="ppaction://hlinksldjump"/>
            <a:extLst>
              <a:ext uri="{FF2B5EF4-FFF2-40B4-BE49-F238E27FC236}">
                <a16:creationId xmlns:a16="http://schemas.microsoft.com/office/drawing/2014/main" id="{66616431-2EEE-1549-B3F7-FEC545C57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9"/>
          <a:stretch/>
        </p:blipFill>
        <p:spPr bwMode="auto">
          <a:xfrm>
            <a:off x="3803816" y="1632985"/>
            <a:ext cx="1174417" cy="37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hlinkClick r:id="rId3" action="ppaction://hlinksldjump"/>
            <a:extLst>
              <a:ext uri="{FF2B5EF4-FFF2-40B4-BE49-F238E27FC236}">
                <a16:creationId xmlns:a16="http://schemas.microsoft.com/office/drawing/2014/main" id="{E70B8BC7-F290-3C47-BD11-E72FCF3920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70" b="35246"/>
          <a:stretch/>
        </p:blipFill>
        <p:spPr>
          <a:xfrm>
            <a:off x="4978233" y="1473634"/>
            <a:ext cx="2460355" cy="531232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A8D3B27-A625-EC42-BE5A-534B63D55A0B}"/>
              </a:ext>
            </a:extLst>
          </p:cNvPr>
          <p:cNvCxnSpPr/>
          <p:nvPr/>
        </p:nvCxnSpPr>
        <p:spPr>
          <a:xfrm>
            <a:off x="5081114" y="1629749"/>
            <a:ext cx="0" cy="375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Justificación</a:t>
            </a: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r>
              <a:rPr lang="en"/>
              <a:t>/37</a:t>
            </a:r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0858AE-ECCE-0649-842B-1162E9FB2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394" y="1599700"/>
            <a:ext cx="3690296" cy="2890100"/>
          </a:xfrm>
        </p:spPr>
        <p:txBody>
          <a:bodyPr/>
          <a:lstStyle/>
          <a:p>
            <a:r>
              <a:rPr lang="es-MX"/>
              <a:t>Métodos de remoción de contaminantes más usados: requieren almacenamiento de líquido.</a:t>
            </a:r>
          </a:p>
          <a:p>
            <a:r>
              <a:rPr lang="es-MX"/>
              <a:t>Cuerpos acuáticos extensos requieren métodos que no necesiten almacenamiento.</a:t>
            </a:r>
          </a:p>
          <a:p>
            <a:endParaRPr lang="es-MX"/>
          </a:p>
        </p:txBody>
      </p:sp>
      <p:pic>
        <p:nvPicPr>
          <p:cNvPr id="3074" name="Picture 2" descr="Filtración por membrana - aquatreatment.co">
            <a:extLst>
              <a:ext uri="{FF2B5EF4-FFF2-40B4-BE49-F238E27FC236}">
                <a16:creationId xmlns:a16="http://schemas.microsoft.com/office/drawing/2014/main" id="{73D53DB2-0520-2CD3-22DB-9BB2E2F35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"/>
          <a:stretch/>
        </p:blipFill>
        <p:spPr bwMode="auto">
          <a:xfrm>
            <a:off x="5285353" y="1318000"/>
            <a:ext cx="3068097" cy="165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234B72B-6CB8-9C1A-61F4-7510C42920CC}"/>
              </a:ext>
            </a:extLst>
          </p:cNvPr>
          <p:cNvSpPr txBox="1"/>
          <p:nvPr/>
        </p:nvSpPr>
        <p:spPr>
          <a:xfrm>
            <a:off x="5743811" y="2819937"/>
            <a:ext cx="4579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>
                <a:latin typeface="Barlow Light" panose="00000400000000000000" pitchFamily="2" charset="0"/>
              </a:rPr>
              <a:t>(Filtración por membrana)</a:t>
            </a:r>
            <a:endParaRPr lang="es-CO"/>
          </a:p>
        </p:txBody>
      </p:sp>
      <p:pic>
        <p:nvPicPr>
          <p:cNvPr id="3076" name="Picture 4" descr="1,449 imágenes de Chemical precipitates - Imágenes, fotos y vectores de  stock | Shutterstock">
            <a:extLst>
              <a:ext uri="{FF2B5EF4-FFF2-40B4-BE49-F238E27FC236}">
                <a16:creationId xmlns:a16="http://schemas.microsoft.com/office/drawing/2014/main" id="{36F14314-C46D-234F-4653-B99334831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 b="10653"/>
          <a:stretch/>
        </p:blipFill>
        <p:spPr bwMode="auto">
          <a:xfrm>
            <a:off x="5609996" y="3211159"/>
            <a:ext cx="2619678" cy="115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F7E1AE-A7C8-BB06-7F1C-EA7690D3E881}"/>
              </a:ext>
            </a:extLst>
          </p:cNvPr>
          <p:cNvSpPr txBox="1"/>
          <p:nvPr/>
        </p:nvSpPr>
        <p:spPr>
          <a:xfrm>
            <a:off x="5922747" y="4447245"/>
            <a:ext cx="5163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>
                <a:latin typeface="Barlow Light" panose="00000400000000000000" pitchFamily="2" charset="0"/>
              </a:rPr>
              <a:t>(Precipitación química)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873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Justificación</a:t>
            </a: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r>
              <a:rPr lang="en"/>
              <a:t>/37</a:t>
            </a:r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0858AE-ECCE-0649-842B-1162E9FB2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394" y="1599700"/>
            <a:ext cx="3690296" cy="2890100"/>
          </a:xfrm>
        </p:spPr>
        <p:txBody>
          <a:bodyPr/>
          <a:lstStyle/>
          <a:p>
            <a:r>
              <a:rPr lang="es-MX"/>
              <a:t>No existen mecanismos que posibiliten el acceso a estos cuerpos acuáticos.</a:t>
            </a:r>
          </a:p>
          <a:p>
            <a:r>
              <a:rPr lang="es-MX"/>
              <a:t>Creación de robot con la capacidad de movilizarse a través de estos cuerpos de manera autónoma.</a:t>
            </a:r>
          </a:p>
        </p:txBody>
      </p:sp>
      <p:pic>
        <p:nvPicPr>
          <p:cNvPr id="4098" name="Picture 2" descr="La Roomba del mar: un dron acuático que recoge la basura del agua">
            <a:extLst>
              <a:ext uri="{FF2B5EF4-FFF2-40B4-BE49-F238E27FC236}">
                <a16:creationId xmlns:a16="http://schemas.microsoft.com/office/drawing/2014/main" id="{013DC91D-0909-0F0D-E606-99102D5E7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5" y="1688648"/>
            <a:ext cx="3798849" cy="21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2FBFCA6-2F1F-9865-E79E-634D08FFCC25}"/>
              </a:ext>
            </a:extLst>
          </p:cNvPr>
          <p:cNvSpPr txBox="1"/>
          <p:nvPr/>
        </p:nvSpPr>
        <p:spPr>
          <a:xfrm>
            <a:off x="5556099" y="3837125"/>
            <a:ext cx="5163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>
                <a:latin typeface="Barlow Light" panose="00000400000000000000" pitchFamily="2" charset="0"/>
              </a:rPr>
              <a:t>(Robot de recolección de sólidos)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15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Antecedentes</a:t>
            </a:r>
            <a:endParaRPr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Proyectos relacionados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92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Micro-robot Universidad de California</a:t>
            </a: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r>
              <a:rPr lang="en"/>
              <a:t>/37</a:t>
            </a:r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0858AE-ECCE-0649-842B-1162E9FB2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394" y="1599700"/>
            <a:ext cx="3690296" cy="2890100"/>
          </a:xfrm>
        </p:spPr>
        <p:txBody>
          <a:bodyPr/>
          <a:lstStyle/>
          <a:p>
            <a:r>
              <a:rPr lang="en-US"/>
              <a:t>Impulsado por el profesor Johann F. Osma.</a:t>
            </a:r>
          </a:p>
          <a:p>
            <a:r>
              <a:rPr lang="es-MX"/>
              <a:t>Se utilizó una plataforma de open source diferente.</a:t>
            </a:r>
          </a:p>
          <a:p>
            <a:r>
              <a:rPr lang="es-MX"/>
              <a:t>Existen diferencias entre los componentes seleccionados para ambos proyectos.</a:t>
            </a:r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B1626DF-E8D0-B40F-3AF3-05522E685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140" y="1599700"/>
            <a:ext cx="3370466" cy="2570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Objetivos</a:t>
            </a:r>
            <a:endParaRPr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Términos generales y específicos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64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9"/>
          <p:cNvSpPr txBox="1">
            <a:spLocks noGrp="1"/>
          </p:cNvSpPr>
          <p:nvPr>
            <p:ph type="ctrTitle" idx="4294967295"/>
          </p:nvPr>
        </p:nvSpPr>
        <p:spPr>
          <a:xfrm>
            <a:off x="1025442" y="684458"/>
            <a:ext cx="3788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Micro</a:t>
            </a:r>
            <a:br>
              <a:rPr lang="en" sz="7200">
                <a:solidFill>
                  <a:schemeClr val="accent1"/>
                </a:solidFill>
              </a:rPr>
            </a:br>
            <a:r>
              <a:rPr lang="en" sz="7200">
                <a:solidFill>
                  <a:schemeClr val="accent1"/>
                </a:solidFill>
              </a:rPr>
              <a:t>Robot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558" name="Google Shape;558;p19"/>
          <p:cNvSpPr txBox="1">
            <a:spLocks noGrp="1"/>
          </p:cNvSpPr>
          <p:nvPr>
            <p:ph type="subTitle" idx="4294967295"/>
          </p:nvPr>
        </p:nvSpPr>
        <p:spPr>
          <a:xfrm>
            <a:off x="951099" y="2058712"/>
            <a:ext cx="4267671" cy="959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/>
              <a:t>Sistema de navegación que permita conocer trayectoria, movilice de forma autónoma y permita el uso y lectura de biosensores.</a:t>
            </a:r>
          </a:p>
        </p:txBody>
      </p:sp>
      <p:sp>
        <p:nvSpPr>
          <p:cNvPr id="572" name="Google Shape;572;p1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r>
              <a:rPr lang="en"/>
              <a:t>/37</a:t>
            </a:r>
            <a:endParaRPr/>
          </a:p>
        </p:txBody>
      </p:sp>
      <p:pic>
        <p:nvPicPr>
          <p:cNvPr id="2" name="Imagen 1" descr="Imagen que contiene interior, tabla, pastel, pequeño&#10;&#10;Descripción generada automáticamente">
            <a:extLst>
              <a:ext uri="{FF2B5EF4-FFF2-40B4-BE49-F238E27FC236}">
                <a16:creationId xmlns:a16="http://schemas.microsoft.com/office/drawing/2014/main" id="{43924BBE-A8B8-10C6-45B5-53AEFD282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4"/>
          <a:stretch/>
        </p:blipFill>
        <p:spPr>
          <a:xfrm>
            <a:off x="5297060" y="1504300"/>
            <a:ext cx="3438061" cy="20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23959"/>
      </p:ext>
    </p:extLst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20E3BC4D9E5946B8519EC903E1D2D8" ma:contentTypeVersion="15" ma:contentTypeDescription="Crear nuevo documento." ma:contentTypeScope="" ma:versionID="4719fff4955102ae711269344ae484da">
  <xsd:schema xmlns:xsd="http://www.w3.org/2001/XMLSchema" xmlns:xs="http://www.w3.org/2001/XMLSchema" xmlns:p="http://schemas.microsoft.com/office/2006/metadata/properties" xmlns:ns3="fa7e26b2-5651-4109-9bcc-4045094b0554" xmlns:ns4="485f0894-4906-4cf0-9a07-40bae8ee7744" targetNamespace="http://schemas.microsoft.com/office/2006/metadata/properties" ma:root="true" ma:fieldsID="fe73d84c0504b0bb90205ded51ea2971" ns3:_="" ns4:_="">
    <xsd:import namespace="fa7e26b2-5651-4109-9bcc-4045094b0554"/>
    <xsd:import namespace="485f0894-4906-4cf0-9a07-40bae8ee774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7e26b2-5651-4109-9bcc-4045094b055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Última vez que se compartió por usua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a vez que se compartió por hora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f0894-4906-4cf0-9a07-40bae8ee77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A57602-27D6-4ED3-9A11-9B78F19ED9E4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fa7e26b2-5651-4109-9bcc-4045094b0554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85f0894-4906-4cf0-9a07-40bae8ee7744"/>
  </ds:schemaRefs>
</ds:datastoreItem>
</file>

<file path=customXml/itemProps2.xml><?xml version="1.0" encoding="utf-8"?>
<ds:datastoreItem xmlns:ds="http://schemas.openxmlformats.org/officeDocument/2006/customXml" ds:itemID="{9B108E63-21C4-4930-96B1-26BB587406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EBD670-8B6B-446E-9B9F-CC6723D541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7e26b2-5651-4109-9bcc-4045094b0554"/>
    <ds:schemaRef ds:uri="485f0894-4906-4cf0-9a07-40bae8ee77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811</Words>
  <Application>Microsoft Office PowerPoint</Application>
  <PresentationFormat>Presentación en pantalla (16:9)</PresentationFormat>
  <Paragraphs>154</Paragraphs>
  <Slides>37</Slides>
  <Notes>37</Notes>
  <HiddenSlides>0</HiddenSlides>
  <MMClips>3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38" baseType="lpstr">
      <vt:lpstr>Lodovico template</vt:lpstr>
      <vt:lpstr>Sistema de navegación acuática para micro robot limpiador</vt:lpstr>
      <vt:lpstr>0. Introducción</vt:lpstr>
      <vt:lpstr>Problemática</vt:lpstr>
      <vt:lpstr>Justificación</vt:lpstr>
      <vt:lpstr>Justificación</vt:lpstr>
      <vt:lpstr>1. Antecedentes</vt:lpstr>
      <vt:lpstr>Micro-robot Universidad de California</vt:lpstr>
      <vt:lpstr>2. Objetivos</vt:lpstr>
      <vt:lpstr>Micro Robot</vt:lpstr>
      <vt:lpstr>Objetivos específicos</vt:lpstr>
      <vt:lpstr>3. Definición y especificaciones</vt:lpstr>
      <vt:lpstr>Esquema del sistema</vt:lpstr>
      <vt:lpstr>Funcionamiento</vt:lpstr>
      <vt:lpstr>      Especificaciones                       Restricciones</vt:lpstr>
      <vt:lpstr>Restricción de potenciostato y biosensores</vt:lpstr>
      <vt:lpstr>Microcontrolador</vt:lpstr>
      <vt:lpstr>4. Caracterización</vt:lpstr>
      <vt:lpstr>Metodología</vt:lpstr>
      <vt:lpstr>Metodología: magnetómetro</vt:lpstr>
      <vt:lpstr>Selección: magnetómetro</vt:lpstr>
      <vt:lpstr>Pruebas: magnetómetro</vt:lpstr>
      <vt:lpstr>Pruebas: magnetómetro</vt:lpstr>
      <vt:lpstr>Metodología: potenciostato</vt:lpstr>
      <vt:lpstr>Selección e implementación: potenciostato</vt:lpstr>
      <vt:lpstr>Pruebas: potenciostato</vt:lpstr>
      <vt:lpstr>Pruebas: potenciostato</vt:lpstr>
      <vt:lpstr>Metodología: programa final</vt:lpstr>
      <vt:lpstr>Desarrollo: programa final</vt:lpstr>
      <vt:lpstr>Desarrollo: programa final</vt:lpstr>
      <vt:lpstr>Resultado final: prueba 1</vt:lpstr>
      <vt:lpstr>Resultado final: prueba 2</vt:lpstr>
      <vt:lpstr>Resultado final: prueba 3</vt:lpstr>
      <vt:lpstr>4. Conclusiones</vt:lpstr>
      <vt:lpstr>Conclusiones</vt:lpstr>
      <vt:lpstr>Conclusiones</vt:lpstr>
      <vt:lpstr>Conclusiones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Mabel Juliana Noguera Contreras</dc:creator>
  <cp:lastModifiedBy>Juan Francisco Hernandez Cardona</cp:lastModifiedBy>
  <cp:revision>11</cp:revision>
  <dcterms:modified xsi:type="dcterms:W3CDTF">2023-06-30T14:41:41Z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0x0101001020E3BC4D9E5946B8519EC903E1D2D8</vt:lpwstr>
  </property>
</Properties>
</file>